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96" r:id="rId2"/>
    <p:sldId id="294" r:id="rId3"/>
    <p:sldId id="273" r:id="rId4"/>
    <p:sldId id="274" r:id="rId5"/>
    <p:sldId id="276" r:id="rId6"/>
    <p:sldId id="278" r:id="rId7"/>
    <p:sldId id="280" r:id="rId8"/>
    <p:sldId id="282" r:id="rId9"/>
    <p:sldId id="277" r:id="rId10"/>
    <p:sldId id="283" r:id="rId11"/>
    <p:sldId id="299" r:id="rId12"/>
    <p:sldId id="300" r:id="rId13"/>
    <p:sldId id="271" r:id="rId14"/>
    <p:sldId id="263" r:id="rId15"/>
    <p:sldId id="302" r:id="rId16"/>
    <p:sldId id="288" r:id="rId17"/>
    <p:sldId id="303" r:id="rId18"/>
    <p:sldId id="291" r:id="rId19"/>
    <p:sldId id="304" r:id="rId20"/>
    <p:sldId id="290" r:id="rId21"/>
    <p:sldId id="264" r:id="rId22"/>
    <p:sldId id="305" r:id="rId23"/>
    <p:sldId id="259" r:id="rId24"/>
    <p:sldId id="297" r:id="rId25"/>
    <p:sldId id="292"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9736B"/>
    <a:srgbClr val="1D4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48E89-C993-7031-EDCB-D9E0A4B9F437}" v="526" dt="2025-04-26T01:42:19.510"/>
    <p1510:client id="{AAEC30D9-B989-4B8F-411E-A4BFB61CF4EF}" v="625" dt="2025-04-25T20:43:55.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2" d="100"/>
          <a:sy n="112" d="100"/>
        </p:scale>
        <p:origin x="2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Burch" userId="daa7f88e8ee200b1" providerId="Windows Live" clId="Web-{AAEC30D9-B989-4B8F-411E-A4BFB61CF4EF}"/>
    <pc:docChg chg="addSld delSld modSld sldOrd">
      <pc:chgData name="Benjamin Burch" userId="daa7f88e8ee200b1" providerId="Windows Live" clId="Web-{AAEC30D9-B989-4B8F-411E-A4BFB61CF4EF}" dt="2025-04-25T20:43:53.168" v="561" actId="20577"/>
      <pc:docMkLst>
        <pc:docMk/>
      </pc:docMkLst>
      <pc:sldChg chg="addSp delSp modSp mod setBg">
        <pc:chgData name="Benjamin Burch" userId="daa7f88e8ee200b1" providerId="Windows Live" clId="Web-{AAEC30D9-B989-4B8F-411E-A4BFB61CF4EF}" dt="2025-04-25T20:36:03.973" v="452"/>
        <pc:sldMkLst>
          <pc:docMk/>
          <pc:sldMk cId="3211494904" sldId="257"/>
        </pc:sldMkLst>
        <pc:spChg chg="add del mod">
          <ac:chgData name="Benjamin Burch" userId="daa7f88e8ee200b1" providerId="Windows Live" clId="Web-{AAEC30D9-B989-4B8F-411E-A4BFB61CF4EF}" dt="2025-04-25T20:36:03.973" v="452"/>
          <ac:spMkLst>
            <pc:docMk/>
            <pc:sldMk cId="3211494904" sldId="257"/>
            <ac:spMk id="2" creationId="{62EAFF9B-EDBA-5962-A3F4-09F35CA25A5B}"/>
          </ac:spMkLst>
        </pc:spChg>
        <pc:spChg chg="del mod ord">
          <ac:chgData name="Benjamin Burch" userId="daa7f88e8ee200b1" providerId="Windows Live" clId="Web-{AAEC30D9-B989-4B8F-411E-A4BFB61CF4EF}" dt="2025-04-25T20:36:03.973" v="452"/>
          <ac:spMkLst>
            <pc:docMk/>
            <pc:sldMk cId="3211494904" sldId="257"/>
            <ac:spMk id="6" creationId="{CCCA8E57-64A2-EBED-8D80-E1A96C07A264}"/>
          </ac:spMkLst>
        </pc:spChg>
        <pc:spChg chg="del mod">
          <ac:chgData name="Benjamin Burch" userId="daa7f88e8ee200b1" providerId="Windows Live" clId="Web-{AAEC30D9-B989-4B8F-411E-A4BFB61CF4EF}" dt="2025-04-25T20:36:03.973" v="452"/>
          <ac:spMkLst>
            <pc:docMk/>
            <pc:sldMk cId="3211494904" sldId="257"/>
            <ac:spMk id="8" creationId="{A2A02A8B-963F-646D-14A2-0E9BBDF95816}"/>
          </ac:spMkLst>
        </pc:spChg>
        <pc:spChg chg="add del">
          <ac:chgData name="Benjamin Burch" userId="daa7f88e8ee200b1" providerId="Windows Live" clId="Web-{AAEC30D9-B989-4B8F-411E-A4BFB61CF4EF}" dt="2025-04-25T20:36:03.973" v="451"/>
          <ac:spMkLst>
            <pc:docMk/>
            <pc:sldMk cId="3211494904" sldId="257"/>
            <ac:spMk id="13" creationId="{2B97F24A-32CE-4C1C-A50D-3016B394DCFB}"/>
          </ac:spMkLst>
        </pc:spChg>
        <pc:spChg chg="add del">
          <ac:chgData name="Benjamin Burch" userId="daa7f88e8ee200b1" providerId="Windows Live" clId="Web-{AAEC30D9-B989-4B8F-411E-A4BFB61CF4EF}" dt="2025-04-25T20:36:03.973" v="451"/>
          <ac:spMkLst>
            <pc:docMk/>
            <pc:sldMk cId="3211494904" sldId="257"/>
            <ac:spMk id="15" creationId="{6357EC4F-235E-4222-A36F-C7878ACE37F2}"/>
          </ac:spMkLst>
        </pc:spChg>
        <pc:spChg chg="add">
          <ac:chgData name="Benjamin Burch" userId="daa7f88e8ee200b1" providerId="Windows Live" clId="Web-{AAEC30D9-B989-4B8F-411E-A4BFB61CF4EF}" dt="2025-04-25T20:36:03.973" v="452"/>
          <ac:spMkLst>
            <pc:docMk/>
            <pc:sldMk cId="3211494904" sldId="257"/>
            <ac:spMk id="17" creationId="{42A4FC2C-047E-45A5-965D-8E1E3BF09BC6}"/>
          </ac:spMkLst>
        </pc:spChg>
        <pc:spChg chg="add">
          <ac:chgData name="Benjamin Burch" userId="daa7f88e8ee200b1" providerId="Windows Live" clId="Web-{AAEC30D9-B989-4B8F-411E-A4BFB61CF4EF}" dt="2025-04-25T20:36:03.973" v="452"/>
          <ac:spMkLst>
            <pc:docMk/>
            <pc:sldMk cId="3211494904" sldId="257"/>
            <ac:spMk id="18" creationId="{62EAFF9B-EDBA-5962-A3F4-09F35CA25A5B}"/>
          </ac:spMkLst>
        </pc:spChg>
        <pc:picChg chg="mod ord">
          <ac:chgData name="Benjamin Burch" userId="daa7f88e8ee200b1" providerId="Windows Live" clId="Web-{AAEC30D9-B989-4B8F-411E-A4BFB61CF4EF}" dt="2025-04-25T20:36:03.973" v="452"/>
          <ac:picMkLst>
            <pc:docMk/>
            <pc:sldMk cId="3211494904" sldId="257"/>
            <ac:picMk id="4" creationId="{4B1006C9-B0A1-8425-5069-E4F7D596349C}"/>
          </ac:picMkLst>
        </pc:picChg>
      </pc:sldChg>
      <pc:sldChg chg="del">
        <pc:chgData name="Benjamin Burch" userId="daa7f88e8ee200b1" providerId="Windows Live" clId="Web-{AAEC30D9-B989-4B8F-411E-A4BFB61CF4EF}" dt="2025-04-25T20:00:00.283" v="180"/>
        <pc:sldMkLst>
          <pc:docMk/>
          <pc:sldMk cId="1792237133" sldId="258"/>
        </pc:sldMkLst>
      </pc:sldChg>
      <pc:sldChg chg="addSp modSp ord">
        <pc:chgData name="Benjamin Burch" userId="daa7f88e8ee200b1" providerId="Windows Live" clId="Web-{AAEC30D9-B989-4B8F-411E-A4BFB61CF4EF}" dt="2025-04-25T19:59:47.751" v="178" actId="14100"/>
        <pc:sldMkLst>
          <pc:docMk/>
          <pc:sldMk cId="2473161263" sldId="261"/>
        </pc:sldMkLst>
        <pc:spChg chg="add mod">
          <ac:chgData name="Benjamin Burch" userId="daa7f88e8ee200b1" providerId="Windows Live" clId="Web-{AAEC30D9-B989-4B8F-411E-A4BFB61CF4EF}" dt="2025-04-25T19:59:47.751" v="178" actId="14100"/>
          <ac:spMkLst>
            <pc:docMk/>
            <pc:sldMk cId="2473161263" sldId="261"/>
            <ac:spMk id="3" creationId="{B00F24DA-7828-07A2-ADB9-D504382C34A0}"/>
          </ac:spMkLst>
        </pc:spChg>
      </pc:sldChg>
      <pc:sldChg chg="modSp">
        <pc:chgData name="Benjamin Burch" userId="daa7f88e8ee200b1" providerId="Windows Live" clId="Web-{AAEC30D9-B989-4B8F-411E-A4BFB61CF4EF}" dt="2025-04-25T20:43:53.168" v="561" actId="20577"/>
        <pc:sldMkLst>
          <pc:docMk/>
          <pc:sldMk cId="1126488813" sldId="262"/>
        </pc:sldMkLst>
        <pc:spChg chg="mod">
          <ac:chgData name="Benjamin Burch" userId="daa7f88e8ee200b1" providerId="Windows Live" clId="Web-{AAEC30D9-B989-4B8F-411E-A4BFB61CF4EF}" dt="2025-04-25T20:43:34.137" v="552" actId="20577"/>
          <ac:spMkLst>
            <pc:docMk/>
            <pc:sldMk cId="1126488813" sldId="262"/>
            <ac:spMk id="2" creationId="{50D5E34B-A90F-9A90-F611-33494D8A3F34}"/>
          </ac:spMkLst>
        </pc:spChg>
        <pc:spChg chg="mod">
          <ac:chgData name="Benjamin Burch" userId="daa7f88e8ee200b1" providerId="Windows Live" clId="Web-{AAEC30D9-B989-4B8F-411E-A4BFB61CF4EF}" dt="2025-04-25T20:43:53.168" v="561" actId="20577"/>
          <ac:spMkLst>
            <pc:docMk/>
            <pc:sldMk cId="1126488813" sldId="262"/>
            <ac:spMk id="3" creationId="{6E09D1EC-F602-70EF-3ABC-02D629E86DB0}"/>
          </ac:spMkLst>
        </pc:spChg>
      </pc:sldChg>
      <pc:sldChg chg="addSp delSp modSp">
        <pc:chgData name="Benjamin Burch" userId="daa7f88e8ee200b1" providerId="Windows Live" clId="Web-{AAEC30D9-B989-4B8F-411E-A4BFB61CF4EF}" dt="2025-04-25T20:29:38.436" v="433" actId="1076"/>
        <pc:sldMkLst>
          <pc:docMk/>
          <pc:sldMk cId="562623574" sldId="263"/>
        </pc:sldMkLst>
        <pc:spChg chg="mod">
          <ac:chgData name="Benjamin Burch" userId="daa7f88e8ee200b1" providerId="Windows Live" clId="Web-{AAEC30D9-B989-4B8F-411E-A4BFB61CF4EF}" dt="2025-04-25T20:25:37.323" v="336" actId="20577"/>
          <ac:spMkLst>
            <pc:docMk/>
            <pc:sldMk cId="562623574" sldId="263"/>
            <ac:spMk id="2" creationId="{F8900B6D-3A76-7824-CDAA-FDFE40EA7F6D}"/>
          </ac:spMkLst>
        </pc:spChg>
        <pc:spChg chg="add del mod">
          <ac:chgData name="Benjamin Burch" userId="daa7f88e8ee200b1" providerId="Windows Live" clId="Web-{AAEC30D9-B989-4B8F-411E-A4BFB61CF4EF}" dt="2025-04-25T20:27:49.309" v="420" actId="20577"/>
          <ac:spMkLst>
            <pc:docMk/>
            <pc:sldMk cId="562623574" sldId="263"/>
            <ac:spMk id="3" creationId="{756C0BA8-8E4B-687E-BAD9-F7311B29E8BD}"/>
          </ac:spMkLst>
        </pc:spChg>
        <pc:picChg chg="add del mod">
          <ac:chgData name="Benjamin Burch" userId="daa7f88e8ee200b1" providerId="Windows Live" clId="Web-{AAEC30D9-B989-4B8F-411E-A4BFB61CF4EF}" dt="2025-04-25T20:26:19.277" v="345"/>
          <ac:picMkLst>
            <pc:docMk/>
            <pc:sldMk cId="562623574" sldId="263"/>
            <ac:picMk id="4" creationId="{FF46E3DA-D248-C8C1-35C1-7E296DB5E6C6}"/>
          </ac:picMkLst>
        </pc:picChg>
        <pc:picChg chg="add mod">
          <ac:chgData name="Benjamin Burch" userId="daa7f88e8ee200b1" providerId="Windows Live" clId="Web-{AAEC30D9-B989-4B8F-411E-A4BFB61CF4EF}" dt="2025-04-25T20:29:38.436" v="433" actId="1076"/>
          <ac:picMkLst>
            <pc:docMk/>
            <pc:sldMk cId="562623574" sldId="263"/>
            <ac:picMk id="5" creationId="{CED47370-9EE8-1D1A-F329-C0247C91BB20}"/>
          </ac:picMkLst>
        </pc:picChg>
        <pc:picChg chg="add mod">
          <ac:chgData name="Benjamin Burch" userId="daa7f88e8ee200b1" providerId="Windows Live" clId="Web-{AAEC30D9-B989-4B8F-411E-A4BFB61CF4EF}" dt="2025-04-25T20:29:36.670" v="432" actId="1076"/>
          <ac:picMkLst>
            <pc:docMk/>
            <pc:sldMk cId="562623574" sldId="263"/>
            <ac:picMk id="7" creationId="{601311FB-5401-EDB8-191D-B2287C0753BC}"/>
          </ac:picMkLst>
        </pc:picChg>
      </pc:sldChg>
      <pc:sldChg chg="del">
        <pc:chgData name="Benjamin Burch" userId="daa7f88e8ee200b1" providerId="Windows Live" clId="Web-{AAEC30D9-B989-4B8F-411E-A4BFB61CF4EF}" dt="2025-04-25T20:01:28.894" v="200"/>
        <pc:sldMkLst>
          <pc:docMk/>
          <pc:sldMk cId="2992912561" sldId="265"/>
        </pc:sldMkLst>
      </pc:sldChg>
      <pc:sldChg chg="addSp delSp modSp mod setBg">
        <pc:chgData name="Benjamin Burch" userId="daa7f88e8ee200b1" providerId="Windows Live" clId="Web-{AAEC30D9-B989-4B8F-411E-A4BFB61CF4EF}" dt="2025-04-25T20:38:59.117" v="513"/>
        <pc:sldMkLst>
          <pc:docMk/>
          <pc:sldMk cId="3349895467" sldId="271"/>
        </pc:sldMkLst>
        <pc:spChg chg="mod">
          <ac:chgData name="Benjamin Burch" userId="daa7f88e8ee200b1" providerId="Windows Live" clId="Web-{AAEC30D9-B989-4B8F-411E-A4BFB61CF4EF}" dt="2025-04-25T12:24:37.089" v="138"/>
          <ac:spMkLst>
            <pc:docMk/>
            <pc:sldMk cId="3349895467" sldId="271"/>
            <ac:spMk id="2" creationId="{25D97E3F-566D-F0F1-E9FF-E3E10D0731AA}"/>
          </ac:spMkLst>
        </pc:spChg>
        <pc:spChg chg="del mod">
          <ac:chgData name="Benjamin Burch" userId="daa7f88e8ee200b1" providerId="Windows Live" clId="Web-{AAEC30D9-B989-4B8F-411E-A4BFB61CF4EF}" dt="2025-04-25T12:24:02.777" v="125"/>
          <ac:spMkLst>
            <pc:docMk/>
            <pc:sldMk cId="3349895467" sldId="271"/>
            <ac:spMk id="3" creationId="{7FFD446B-C951-BA97-F85F-BB49D9AE537E}"/>
          </ac:spMkLst>
        </pc:spChg>
        <pc:spChg chg="add del">
          <ac:chgData name="Benjamin Burch" userId="daa7f88e8ee200b1" providerId="Windows Live" clId="Web-{AAEC30D9-B989-4B8F-411E-A4BFB61CF4EF}" dt="2025-04-25T12:24:22.105" v="127"/>
          <ac:spMkLst>
            <pc:docMk/>
            <pc:sldMk cId="3349895467" sldId="271"/>
            <ac:spMk id="10" creationId="{BACC6370-2D7E-4714-9D71-7542949D7D5D}"/>
          </ac:spMkLst>
        </pc:spChg>
        <pc:spChg chg="add del">
          <ac:chgData name="Benjamin Burch" userId="daa7f88e8ee200b1" providerId="Windows Live" clId="Web-{AAEC30D9-B989-4B8F-411E-A4BFB61CF4EF}" dt="2025-04-25T12:24:22.105" v="127"/>
          <ac:spMkLst>
            <pc:docMk/>
            <pc:sldMk cId="3349895467" sldId="271"/>
            <ac:spMk id="12" creationId="{F68B3F68-107C-434F-AA38-110D5EA91B85}"/>
          </ac:spMkLst>
        </pc:spChg>
        <pc:spChg chg="add del">
          <ac:chgData name="Benjamin Burch" userId="daa7f88e8ee200b1" providerId="Windows Live" clId="Web-{AAEC30D9-B989-4B8F-411E-A4BFB61CF4EF}" dt="2025-04-25T12:24:22.105" v="127"/>
          <ac:spMkLst>
            <pc:docMk/>
            <pc:sldMk cId="3349895467" sldId="271"/>
            <ac:spMk id="14" creationId="{AAD0DBB9-1A4B-4391-81D4-CB19F9AB918A}"/>
          </ac:spMkLst>
        </pc:spChg>
        <pc:spChg chg="add del">
          <ac:chgData name="Benjamin Burch" userId="daa7f88e8ee200b1" providerId="Windows Live" clId="Web-{AAEC30D9-B989-4B8F-411E-A4BFB61CF4EF}" dt="2025-04-25T12:24:22.105" v="127"/>
          <ac:spMkLst>
            <pc:docMk/>
            <pc:sldMk cId="3349895467" sldId="271"/>
            <ac:spMk id="16" creationId="{063BBA22-50EA-4C4D-BE05-F1CE4E63AA56}"/>
          </ac:spMkLst>
        </pc:spChg>
        <pc:spChg chg="add del">
          <ac:chgData name="Benjamin Burch" userId="daa7f88e8ee200b1" providerId="Windows Live" clId="Web-{AAEC30D9-B989-4B8F-411E-A4BFB61CF4EF}" dt="2025-04-25T12:24:25.793" v="129"/>
          <ac:spMkLst>
            <pc:docMk/>
            <pc:sldMk cId="3349895467" sldId="271"/>
            <ac:spMk id="17" creationId="{D5B0017B-2ECA-49AF-B397-DC140825DF8D}"/>
          </ac:spMkLst>
        </pc:spChg>
        <pc:spChg chg="add del">
          <ac:chgData name="Benjamin Burch" userId="daa7f88e8ee200b1" providerId="Windows Live" clId="Web-{AAEC30D9-B989-4B8F-411E-A4BFB61CF4EF}" dt="2025-04-25T12:24:25.793" v="129"/>
          <ac:spMkLst>
            <pc:docMk/>
            <pc:sldMk cId="3349895467" sldId="271"/>
            <ac:spMk id="18" creationId="{56E9B3E6-E277-4D68-BA48-9CB43FFBD6E2}"/>
          </ac:spMkLst>
        </pc:spChg>
        <pc:spChg chg="add del">
          <ac:chgData name="Benjamin Burch" userId="daa7f88e8ee200b1" providerId="Windows Live" clId="Web-{AAEC30D9-B989-4B8F-411E-A4BFB61CF4EF}" dt="2025-04-25T12:24:28.152" v="131"/>
          <ac:spMkLst>
            <pc:docMk/>
            <pc:sldMk cId="3349895467" sldId="271"/>
            <ac:spMk id="23" creationId="{53B021B3-DE93-4AB7-8A18-CF5F1CED88B8}"/>
          </ac:spMkLst>
        </pc:spChg>
        <pc:spChg chg="add del">
          <ac:chgData name="Benjamin Burch" userId="daa7f88e8ee200b1" providerId="Windows Live" clId="Web-{AAEC30D9-B989-4B8F-411E-A4BFB61CF4EF}" dt="2025-04-25T12:24:28.152" v="131"/>
          <ac:spMkLst>
            <pc:docMk/>
            <pc:sldMk cId="3349895467" sldId="271"/>
            <ac:spMk id="24" creationId="{52D502E5-F6B4-4D58-B4AE-FC466FF15EE8}"/>
          </ac:spMkLst>
        </pc:spChg>
        <pc:spChg chg="add del">
          <ac:chgData name="Benjamin Burch" userId="daa7f88e8ee200b1" providerId="Windows Live" clId="Web-{AAEC30D9-B989-4B8F-411E-A4BFB61CF4EF}" dt="2025-04-25T12:24:28.152" v="131"/>
          <ac:spMkLst>
            <pc:docMk/>
            <pc:sldMk cId="3349895467" sldId="271"/>
            <ac:spMk id="25" creationId="{9DECDBF4-02B6-4BB4-B65B-B8107AD6A9E8}"/>
          </ac:spMkLst>
        </pc:spChg>
        <pc:spChg chg="add del">
          <ac:chgData name="Benjamin Burch" userId="daa7f88e8ee200b1" providerId="Windows Live" clId="Web-{AAEC30D9-B989-4B8F-411E-A4BFB61CF4EF}" dt="2025-04-25T12:24:30.636" v="133"/>
          <ac:spMkLst>
            <pc:docMk/>
            <pc:sldMk cId="3349895467" sldId="271"/>
            <ac:spMk id="27" creationId="{BACC6370-2D7E-4714-9D71-7542949D7D5D}"/>
          </ac:spMkLst>
        </pc:spChg>
        <pc:spChg chg="add del">
          <ac:chgData name="Benjamin Burch" userId="daa7f88e8ee200b1" providerId="Windows Live" clId="Web-{AAEC30D9-B989-4B8F-411E-A4BFB61CF4EF}" dt="2025-04-25T12:24:30.636" v="133"/>
          <ac:spMkLst>
            <pc:docMk/>
            <pc:sldMk cId="3349895467" sldId="271"/>
            <ac:spMk id="28" creationId="{F68B3F68-107C-434F-AA38-110D5EA91B85}"/>
          </ac:spMkLst>
        </pc:spChg>
        <pc:spChg chg="add del">
          <ac:chgData name="Benjamin Burch" userId="daa7f88e8ee200b1" providerId="Windows Live" clId="Web-{AAEC30D9-B989-4B8F-411E-A4BFB61CF4EF}" dt="2025-04-25T12:24:30.636" v="133"/>
          <ac:spMkLst>
            <pc:docMk/>
            <pc:sldMk cId="3349895467" sldId="271"/>
            <ac:spMk id="29" creationId="{AAD0DBB9-1A4B-4391-81D4-CB19F9AB918A}"/>
          </ac:spMkLst>
        </pc:spChg>
        <pc:spChg chg="add del">
          <ac:chgData name="Benjamin Burch" userId="daa7f88e8ee200b1" providerId="Windows Live" clId="Web-{AAEC30D9-B989-4B8F-411E-A4BFB61CF4EF}" dt="2025-04-25T12:24:30.636" v="133"/>
          <ac:spMkLst>
            <pc:docMk/>
            <pc:sldMk cId="3349895467" sldId="271"/>
            <ac:spMk id="30" creationId="{063BBA22-50EA-4C4D-BE05-F1CE4E63AA56}"/>
          </ac:spMkLst>
        </pc:spChg>
        <pc:spChg chg="add del">
          <ac:chgData name="Benjamin Burch" userId="daa7f88e8ee200b1" providerId="Windows Live" clId="Web-{AAEC30D9-B989-4B8F-411E-A4BFB61CF4EF}" dt="2025-04-25T12:24:34.543" v="135"/>
          <ac:spMkLst>
            <pc:docMk/>
            <pc:sldMk cId="3349895467" sldId="271"/>
            <ac:spMk id="32" creationId="{5105D448-4A6C-48A3-8C3C-71AF58F3E506}"/>
          </ac:spMkLst>
        </pc:spChg>
        <pc:spChg chg="add del">
          <ac:chgData name="Benjamin Burch" userId="daa7f88e8ee200b1" providerId="Windows Live" clId="Web-{AAEC30D9-B989-4B8F-411E-A4BFB61CF4EF}" dt="2025-04-25T12:24:34.543" v="135"/>
          <ac:spMkLst>
            <pc:docMk/>
            <pc:sldMk cId="3349895467" sldId="271"/>
            <ac:spMk id="33" creationId="{4025579F-C5D8-43BE-AF84-3E66A482C567}"/>
          </ac:spMkLst>
        </pc:spChg>
        <pc:spChg chg="add del">
          <ac:chgData name="Benjamin Burch" userId="daa7f88e8ee200b1" providerId="Windows Live" clId="Web-{AAEC30D9-B989-4B8F-411E-A4BFB61CF4EF}" dt="2025-04-25T12:24:37.058" v="137"/>
          <ac:spMkLst>
            <pc:docMk/>
            <pc:sldMk cId="3349895467" sldId="271"/>
            <ac:spMk id="35" creationId="{47942995-B07F-4636-9A06-C6A104B260A8}"/>
          </ac:spMkLst>
        </pc:spChg>
        <pc:spChg chg="add del">
          <ac:chgData name="Benjamin Burch" userId="daa7f88e8ee200b1" providerId="Windows Live" clId="Web-{AAEC30D9-B989-4B8F-411E-A4BFB61CF4EF}" dt="2025-04-25T12:24:37.058" v="137"/>
          <ac:spMkLst>
            <pc:docMk/>
            <pc:sldMk cId="3349895467" sldId="271"/>
            <ac:spMk id="38" creationId="{B81933D1-5615-42C7-9C0B-4EB7105CCE2D}"/>
          </ac:spMkLst>
        </pc:spChg>
        <pc:spChg chg="add del">
          <ac:chgData name="Benjamin Burch" userId="daa7f88e8ee200b1" providerId="Windows Live" clId="Web-{AAEC30D9-B989-4B8F-411E-A4BFB61CF4EF}" dt="2025-04-25T12:24:37.058" v="137"/>
          <ac:spMkLst>
            <pc:docMk/>
            <pc:sldMk cId="3349895467" sldId="271"/>
            <ac:spMk id="39" creationId="{19C9EAEA-39D0-4B0E-A0EB-51E7B26740B1}"/>
          </ac:spMkLst>
        </pc:spChg>
        <pc:spChg chg="add">
          <ac:chgData name="Benjamin Burch" userId="daa7f88e8ee200b1" providerId="Windows Live" clId="Web-{AAEC30D9-B989-4B8F-411E-A4BFB61CF4EF}" dt="2025-04-25T12:24:37.089" v="138"/>
          <ac:spMkLst>
            <pc:docMk/>
            <pc:sldMk cId="3349895467" sldId="271"/>
            <ac:spMk id="41" creationId="{BACC6370-2D7E-4714-9D71-7542949D7D5D}"/>
          </ac:spMkLst>
        </pc:spChg>
        <pc:spChg chg="add">
          <ac:chgData name="Benjamin Burch" userId="daa7f88e8ee200b1" providerId="Windows Live" clId="Web-{AAEC30D9-B989-4B8F-411E-A4BFB61CF4EF}" dt="2025-04-25T12:24:37.089" v="138"/>
          <ac:spMkLst>
            <pc:docMk/>
            <pc:sldMk cId="3349895467" sldId="271"/>
            <ac:spMk id="42" creationId="{F68B3F68-107C-434F-AA38-110D5EA91B85}"/>
          </ac:spMkLst>
        </pc:spChg>
        <pc:spChg chg="add">
          <ac:chgData name="Benjamin Burch" userId="daa7f88e8ee200b1" providerId="Windows Live" clId="Web-{AAEC30D9-B989-4B8F-411E-A4BFB61CF4EF}" dt="2025-04-25T12:24:37.089" v="138"/>
          <ac:spMkLst>
            <pc:docMk/>
            <pc:sldMk cId="3349895467" sldId="271"/>
            <ac:spMk id="43" creationId="{AAD0DBB9-1A4B-4391-81D4-CB19F9AB918A}"/>
          </ac:spMkLst>
        </pc:spChg>
        <pc:spChg chg="add">
          <ac:chgData name="Benjamin Burch" userId="daa7f88e8ee200b1" providerId="Windows Live" clId="Web-{AAEC30D9-B989-4B8F-411E-A4BFB61CF4EF}" dt="2025-04-25T12:24:37.089" v="138"/>
          <ac:spMkLst>
            <pc:docMk/>
            <pc:sldMk cId="3349895467" sldId="271"/>
            <ac:spMk id="44" creationId="{063BBA22-50EA-4C4D-BE05-F1CE4E63AA56}"/>
          </ac:spMkLst>
        </pc:spChg>
        <pc:grpChg chg="add del">
          <ac:chgData name="Benjamin Burch" userId="daa7f88e8ee200b1" providerId="Windows Live" clId="Web-{AAEC30D9-B989-4B8F-411E-A4BFB61CF4EF}" dt="2025-04-25T12:24:25.793" v="129"/>
          <ac:grpSpMkLst>
            <pc:docMk/>
            <pc:sldMk cId="3349895467" sldId="271"/>
            <ac:grpSpMk id="20" creationId="{AE1C45F0-260A-458C-96ED-C1F6D2151219}"/>
          </ac:grpSpMkLst>
        </pc:grpChg>
        <pc:grpChg chg="add del">
          <ac:chgData name="Benjamin Burch" userId="daa7f88e8ee200b1" providerId="Windows Live" clId="Web-{AAEC30D9-B989-4B8F-411E-A4BFB61CF4EF}" dt="2025-04-25T12:24:37.058" v="137"/>
          <ac:grpSpMkLst>
            <pc:docMk/>
            <pc:sldMk cId="3349895467" sldId="271"/>
            <ac:grpSpMk id="36" creationId="{032D8612-31EB-44CF-A1D0-14FD4C705424}"/>
          </ac:grpSpMkLst>
        </pc:grpChg>
        <pc:graphicFrameChg chg="add mod ord modGraphic">
          <ac:chgData name="Benjamin Burch" userId="daa7f88e8ee200b1" providerId="Windows Live" clId="Web-{AAEC30D9-B989-4B8F-411E-A4BFB61CF4EF}" dt="2025-04-25T20:38:59.117" v="513"/>
          <ac:graphicFrameMkLst>
            <pc:docMk/>
            <pc:sldMk cId="3349895467" sldId="271"/>
            <ac:graphicFrameMk id="5" creationId="{E2199F67-EA85-045F-F6AD-02C6C31E412D}"/>
          </ac:graphicFrameMkLst>
        </pc:graphicFrameChg>
        <pc:cxnChg chg="add del">
          <ac:chgData name="Benjamin Burch" userId="daa7f88e8ee200b1" providerId="Windows Live" clId="Web-{AAEC30D9-B989-4B8F-411E-A4BFB61CF4EF}" dt="2025-04-25T12:24:25.793" v="129"/>
          <ac:cxnSpMkLst>
            <pc:docMk/>
            <pc:sldMk cId="3349895467" sldId="271"/>
            <ac:cxnSpMk id="19" creationId="{6CF1BAF6-AD41-4082-B212-8A1F9A2E8779}"/>
          </ac:cxnSpMkLst>
        </pc:cxnChg>
      </pc:sldChg>
      <pc:sldChg chg="del">
        <pc:chgData name="Benjamin Burch" userId="daa7f88e8ee200b1" providerId="Windows Live" clId="Web-{AAEC30D9-B989-4B8F-411E-A4BFB61CF4EF}" dt="2025-04-25T19:59:59.533" v="179"/>
        <pc:sldMkLst>
          <pc:docMk/>
          <pc:sldMk cId="3868011001" sldId="272"/>
        </pc:sldMkLst>
      </pc:sldChg>
      <pc:sldChg chg="modSp">
        <pc:chgData name="Benjamin Burch" userId="daa7f88e8ee200b1" providerId="Windows Live" clId="Web-{AAEC30D9-B989-4B8F-411E-A4BFB61CF4EF}" dt="2025-04-25T20:32:23.548" v="438" actId="20577"/>
        <pc:sldMkLst>
          <pc:docMk/>
          <pc:sldMk cId="2217275986" sldId="283"/>
        </pc:sldMkLst>
        <pc:spChg chg="mod">
          <ac:chgData name="Benjamin Burch" userId="daa7f88e8ee200b1" providerId="Windows Live" clId="Web-{AAEC30D9-B989-4B8F-411E-A4BFB61CF4EF}" dt="2025-04-25T20:32:23.548" v="438" actId="20577"/>
          <ac:spMkLst>
            <pc:docMk/>
            <pc:sldMk cId="2217275986" sldId="283"/>
            <ac:spMk id="3" creationId="{BA1D4CD0-C9AB-BB74-B41A-21A0D5C4669E}"/>
          </ac:spMkLst>
        </pc:spChg>
      </pc:sldChg>
      <pc:sldChg chg="modSp new del">
        <pc:chgData name="Benjamin Burch" userId="daa7f88e8ee200b1" providerId="Windows Live" clId="Web-{AAEC30D9-B989-4B8F-411E-A4BFB61CF4EF}" dt="2025-04-25T12:22:58.949" v="106"/>
        <pc:sldMkLst>
          <pc:docMk/>
          <pc:sldMk cId="963933622" sldId="284"/>
        </pc:sldMkLst>
        <pc:spChg chg="mod">
          <ac:chgData name="Benjamin Burch" userId="daa7f88e8ee200b1" providerId="Windows Live" clId="Web-{AAEC30D9-B989-4B8F-411E-A4BFB61CF4EF}" dt="2025-04-25T12:19:44.262" v="5" actId="20577"/>
          <ac:spMkLst>
            <pc:docMk/>
            <pc:sldMk cId="963933622" sldId="284"/>
            <ac:spMk id="2" creationId="{F6D9A4BF-7420-CDCC-F985-3DFE80C8C3FE}"/>
          </ac:spMkLst>
        </pc:spChg>
        <pc:spChg chg="mod">
          <ac:chgData name="Benjamin Burch" userId="daa7f88e8ee200b1" providerId="Windows Live" clId="Web-{AAEC30D9-B989-4B8F-411E-A4BFB61CF4EF}" dt="2025-04-25T12:22:09.558" v="104" actId="20577"/>
          <ac:spMkLst>
            <pc:docMk/>
            <pc:sldMk cId="963933622" sldId="284"/>
            <ac:spMk id="3" creationId="{11329872-6378-B598-F533-80EBB231C538}"/>
          </ac:spMkLst>
        </pc:spChg>
      </pc:sldChg>
      <pc:sldChg chg="modSp new">
        <pc:chgData name="Benjamin Burch" userId="daa7f88e8ee200b1" providerId="Windows Live" clId="Web-{AAEC30D9-B989-4B8F-411E-A4BFB61CF4EF}" dt="2025-04-25T20:00:51.034" v="185" actId="20577"/>
        <pc:sldMkLst>
          <pc:docMk/>
          <pc:sldMk cId="1543412950" sldId="284"/>
        </pc:sldMkLst>
        <pc:spChg chg="mod">
          <ac:chgData name="Benjamin Burch" userId="daa7f88e8ee200b1" providerId="Windows Live" clId="Web-{AAEC30D9-B989-4B8F-411E-A4BFB61CF4EF}" dt="2025-04-25T20:00:51.034" v="185" actId="20577"/>
          <ac:spMkLst>
            <pc:docMk/>
            <pc:sldMk cId="1543412950" sldId="284"/>
            <ac:spMk id="2" creationId="{05B077D2-3FEE-FAF9-0DD6-23AD9AA7CB8E}"/>
          </ac:spMkLst>
        </pc:spChg>
      </pc:sldChg>
      <pc:sldChg chg="modSp new">
        <pc:chgData name="Benjamin Burch" userId="daa7f88e8ee200b1" providerId="Windows Live" clId="Web-{AAEC30D9-B989-4B8F-411E-A4BFB61CF4EF}" dt="2025-04-25T20:00:58.221" v="191" actId="20577"/>
        <pc:sldMkLst>
          <pc:docMk/>
          <pc:sldMk cId="366983779" sldId="285"/>
        </pc:sldMkLst>
        <pc:spChg chg="mod">
          <ac:chgData name="Benjamin Burch" userId="daa7f88e8ee200b1" providerId="Windows Live" clId="Web-{AAEC30D9-B989-4B8F-411E-A4BFB61CF4EF}" dt="2025-04-25T20:00:58.221" v="191" actId="20577"/>
          <ac:spMkLst>
            <pc:docMk/>
            <pc:sldMk cId="366983779" sldId="285"/>
            <ac:spMk id="2" creationId="{F8B37155-380F-9081-BB2C-60028C844BD6}"/>
          </ac:spMkLst>
        </pc:spChg>
      </pc:sldChg>
      <pc:sldChg chg="modSp new">
        <pc:chgData name="Benjamin Burch" userId="daa7f88e8ee200b1" providerId="Windows Live" clId="Web-{AAEC30D9-B989-4B8F-411E-A4BFB61CF4EF}" dt="2025-04-25T20:01:06.846" v="194" actId="20577"/>
        <pc:sldMkLst>
          <pc:docMk/>
          <pc:sldMk cId="1992592374" sldId="286"/>
        </pc:sldMkLst>
        <pc:spChg chg="mod">
          <ac:chgData name="Benjamin Burch" userId="daa7f88e8ee200b1" providerId="Windows Live" clId="Web-{AAEC30D9-B989-4B8F-411E-A4BFB61CF4EF}" dt="2025-04-25T20:01:06.846" v="194" actId="20577"/>
          <ac:spMkLst>
            <pc:docMk/>
            <pc:sldMk cId="1992592374" sldId="286"/>
            <ac:spMk id="2" creationId="{C75BC1A2-366A-77C5-DC48-38D811E33229}"/>
          </ac:spMkLst>
        </pc:spChg>
      </pc:sldChg>
      <pc:sldChg chg="modSp new">
        <pc:chgData name="Benjamin Burch" userId="daa7f88e8ee200b1" providerId="Windows Live" clId="Web-{AAEC30D9-B989-4B8F-411E-A4BFB61CF4EF}" dt="2025-04-25T20:01:17.347" v="199" actId="20577"/>
        <pc:sldMkLst>
          <pc:docMk/>
          <pc:sldMk cId="1451109532" sldId="287"/>
        </pc:sldMkLst>
        <pc:spChg chg="mod">
          <ac:chgData name="Benjamin Burch" userId="daa7f88e8ee200b1" providerId="Windows Live" clId="Web-{AAEC30D9-B989-4B8F-411E-A4BFB61CF4EF}" dt="2025-04-25T20:01:17.347" v="199" actId="20577"/>
          <ac:spMkLst>
            <pc:docMk/>
            <pc:sldMk cId="1451109532" sldId="287"/>
            <ac:spMk id="2" creationId="{CD500D8F-1E84-7C6C-F5E4-250E3AF57AE1}"/>
          </ac:spMkLst>
        </pc:spChg>
      </pc:sldChg>
      <pc:sldChg chg="addSp delSp modSp new">
        <pc:chgData name="Benjamin Burch" userId="daa7f88e8ee200b1" providerId="Windows Live" clId="Web-{AAEC30D9-B989-4B8F-411E-A4BFB61CF4EF}" dt="2025-04-25T20:24:05.821" v="331" actId="14100"/>
        <pc:sldMkLst>
          <pc:docMk/>
          <pc:sldMk cId="4255700232" sldId="288"/>
        </pc:sldMkLst>
        <pc:spChg chg="mod">
          <ac:chgData name="Benjamin Burch" userId="daa7f88e8ee200b1" providerId="Windows Live" clId="Web-{AAEC30D9-B989-4B8F-411E-A4BFB61CF4EF}" dt="2025-04-25T20:05:46.820" v="217" actId="20577"/>
          <ac:spMkLst>
            <pc:docMk/>
            <pc:sldMk cId="4255700232" sldId="288"/>
            <ac:spMk id="2" creationId="{45C7AB33-FCB0-232F-BD6F-702469867B2C}"/>
          </ac:spMkLst>
        </pc:spChg>
        <pc:spChg chg="mod">
          <ac:chgData name="Benjamin Burch" userId="daa7f88e8ee200b1" providerId="Windows Live" clId="Web-{AAEC30D9-B989-4B8F-411E-A4BFB61CF4EF}" dt="2025-04-25T20:24:05.821" v="331" actId="14100"/>
          <ac:spMkLst>
            <pc:docMk/>
            <pc:sldMk cId="4255700232" sldId="288"/>
            <ac:spMk id="3" creationId="{9C9BFDEE-86BD-65D9-B854-27455875D97D}"/>
          </ac:spMkLst>
        </pc:spChg>
        <pc:spChg chg="add mod">
          <ac:chgData name="Benjamin Burch" userId="daa7f88e8ee200b1" providerId="Windows Live" clId="Web-{AAEC30D9-B989-4B8F-411E-A4BFB61CF4EF}" dt="2025-04-25T20:23:13.977" v="324" actId="14100"/>
          <ac:spMkLst>
            <pc:docMk/>
            <pc:sldMk cId="4255700232" sldId="288"/>
            <ac:spMk id="8" creationId="{9B04CEFD-8D13-46DA-CCB4-0678C9CCE9E9}"/>
          </ac:spMkLst>
        </pc:spChg>
        <pc:grpChg chg="add del mod">
          <ac:chgData name="Benjamin Burch" userId="daa7f88e8ee200b1" providerId="Windows Live" clId="Web-{AAEC30D9-B989-4B8F-411E-A4BFB61CF4EF}" dt="2025-04-25T20:18:05.284" v="261"/>
          <ac:grpSpMkLst>
            <pc:docMk/>
            <pc:sldMk cId="4255700232" sldId="288"/>
            <ac:grpSpMk id="7" creationId="{64B0A883-686B-F639-DA59-F660D5926B0B}"/>
          </ac:grpSpMkLst>
        </pc:grpChg>
        <pc:picChg chg="add mod topLvl">
          <ac:chgData name="Benjamin Burch" userId="daa7f88e8ee200b1" providerId="Windows Live" clId="Web-{AAEC30D9-B989-4B8F-411E-A4BFB61CF4EF}" dt="2025-04-25T20:23:33.774" v="326"/>
          <ac:picMkLst>
            <pc:docMk/>
            <pc:sldMk cId="4255700232" sldId="288"/>
            <ac:picMk id="4" creationId="{F7B3A0B2-F873-079A-4BC1-87A1651FDD54}"/>
          </ac:picMkLst>
        </pc:picChg>
        <pc:picChg chg="add mod topLvl modCrop">
          <ac:chgData name="Benjamin Burch" userId="daa7f88e8ee200b1" providerId="Windows Live" clId="Web-{AAEC30D9-B989-4B8F-411E-A4BFB61CF4EF}" dt="2025-04-25T20:23:36.368" v="327"/>
          <ac:picMkLst>
            <pc:docMk/>
            <pc:sldMk cId="4255700232" sldId="288"/>
            <ac:picMk id="5" creationId="{DE5DCCD6-2919-36E0-B7A9-CA372BADBA9B}"/>
          </ac:picMkLst>
        </pc:picChg>
        <pc:picChg chg="add mod modCrop">
          <ac:chgData name="Benjamin Burch" userId="daa7f88e8ee200b1" providerId="Windows Live" clId="Web-{AAEC30D9-B989-4B8F-411E-A4BFB61CF4EF}" dt="2025-04-25T20:23:59.477" v="330" actId="1076"/>
          <ac:picMkLst>
            <pc:docMk/>
            <pc:sldMk cId="4255700232" sldId="288"/>
            <ac:picMk id="6" creationId="{D6583709-337D-FDE3-45F4-5E75B0DC8CA1}"/>
          </ac:picMkLst>
        </pc:picChg>
      </pc:sldChg>
      <pc:sldChg chg="modSp new">
        <pc:chgData name="Benjamin Burch" userId="daa7f88e8ee200b1" providerId="Windows Live" clId="Web-{AAEC30D9-B989-4B8F-411E-A4BFB61CF4EF}" dt="2025-04-25T20:39:10.789" v="524" actId="20577"/>
        <pc:sldMkLst>
          <pc:docMk/>
          <pc:sldMk cId="111125971" sldId="289"/>
        </pc:sldMkLst>
        <pc:spChg chg="mod">
          <ac:chgData name="Benjamin Burch" userId="daa7f88e8ee200b1" providerId="Windows Live" clId="Web-{AAEC30D9-B989-4B8F-411E-A4BFB61CF4EF}" dt="2025-04-25T20:39:10.789" v="524" actId="20577"/>
          <ac:spMkLst>
            <pc:docMk/>
            <pc:sldMk cId="111125971" sldId="289"/>
            <ac:spMk id="2" creationId="{71C07563-AF73-F419-C8A2-511AB7EC4BAD}"/>
          </ac:spMkLst>
        </pc:spChg>
      </pc:sldChg>
      <pc:sldChg chg="modSp new">
        <pc:chgData name="Benjamin Burch" userId="daa7f88e8ee200b1" providerId="Windows Live" clId="Web-{AAEC30D9-B989-4B8F-411E-A4BFB61CF4EF}" dt="2025-04-25T20:39:38.211" v="548" actId="20577"/>
        <pc:sldMkLst>
          <pc:docMk/>
          <pc:sldMk cId="1553508172" sldId="290"/>
        </pc:sldMkLst>
        <pc:spChg chg="mod">
          <ac:chgData name="Benjamin Burch" userId="daa7f88e8ee200b1" providerId="Windows Live" clId="Web-{AAEC30D9-B989-4B8F-411E-A4BFB61CF4EF}" dt="2025-04-25T20:39:35.445" v="540" actId="20577"/>
          <ac:spMkLst>
            <pc:docMk/>
            <pc:sldMk cId="1553508172" sldId="290"/>
            <ac:spMk id="2" creationId="{CD1C40CC-4F02-B5F7-48FB-7DEFAB1E2DE1}"/>
          </ac:spMkLst>
        </pc:spChg>
        <pc:spChg chg="mod">
          <ac:chgData name="Benjamin Burch" userId="daa7f88e8ee200b1" providerId="Windows Live" clId="Web-{AAEC30D9-B989-4B8F-411E-A4BFB61CF4EF}" dt="2025-04-25T20:39:38.211" v="548" actId="20577"/>
          <ac:spMkLst>
            <pc:docMk/>
            <pc:sldMk cId="1553508172" sldId="290"/>
            <ac:spMk id="3" creationId="{835ACB32-612C-156F-5F37-03EC8C8A81DA}"/>
          </ac:spMkLst>
        </pc:spChg>
      </pc:sldChg>
    </pc:docChg>
  </pc:docChgLst>
  <pc:docChgLst>
    <pc:chgData name="Benjamin Burch" userId="daa7f88e8ee200b1" providerId="Windows Live" clId="Web-{0DF48E89-C993-7031-EDCB-D9E0A4B9F437}"/>
    <pc:docChg chg="addSld delSld modSld">
      <pc:chgData name="Benjamin Burch" userId="daa7f88e8ee200b1" providerId="Windows Live" clId="Web-{0DF48E89-C993-7031-EDCB-D9E0A4B9F437}" dt="2025-04-26T01:42:19.510" v="448" actId="1076"/>
      <pc:docMkLst>
        <pc:docMk/>
      </pc:docMkLst>
      <pc:sldChg chg="del">
        <pc:chgData name="Benjamin Burch" userId="daa7f88e8ee200b1" providerId="Windows Live" clId="Web-{0DF48E89-C993-7031-EDCB-D9E0A4B9F437}" dt="2025-04-26T01:12:17.539" v="104"/>
        <pc:sldMkLst>
          <pc:docMk/>
          <pc:sldMk cId="3211494904" sldId="257"/>
        </pc:sldMkLst>
      </pc:sldChg>
      <pc:sldChg chg="addSp modSp">
        <pc:chgData name="Benjamin Burch" userId="daa7f88e8ee200b1" providerId="Windows Live" clId="Web-{0DF48E89-C993-7031-EDCB-D9E0A4B9F437}" dt="2025-04-26T01:30:21.142" v="393" actId="20577"/>
        <pc:sldMkLst>
          <pc:docMk/>
          <pc:sldMk cId="2708560512" sldId="259"/>
        </pc:sldMkLst>
        <pc:spChg chg="mod">
          <ac:chgData name="Benjamin Burch" userId="daa7f88e8ee200b1" providerId="Windows Live" clId="Web-{0DF48E89-C993-7031-EDCB-D9E0A4B9F437}" dt="2025-04-26T01:25:43.865" v="266" actId="20577"/>
          <ac:spMkLst>
            <pc:docMk/>
            <pc:sldMk cId="2708560512" sldId="259"/>
            <ac:spMk id="3" creationId="{01033DA7-1383-A2B0-465A-C49E3FAEE19A}"/>
          </ac:spMkLst>
        </pc:spChg>
        <pc:spChg chg="add mod">
          <ac:chgData name="Benjamin Burch" userId="daa7f88e8ee200b1" providerId="Windows Live" clId="Web-{0DF48E89-C993-7031-EDCB-D9E0A4B9F437}" dt="2025-04-26T01:27:54.778" v="366" actId="20577"/>
          <ac:spMkLst>
            <pc:docMk/>
            <pc:sldMk cId="2708560512" sldId="259"/>
            <ac:spMk id="5" creationId="{740C8B8C-B742-C341-081A-F1A0FB75F3EF}"/>
          </ac:spMkLst>
        </pc:spChg>
        <pc:spChg chg="add mod">
          <ac:chgData name="Benjamin Burch" userId="daa7f88e8ee200b1" providerId="Windows Live" clId="Web-{0DF48E89-C993-7031-EDCB-D9E0A4B9F437}" dt="2025-04-26T01:29:44.031" v="386" actId="14100"/>
          <ac:spMkLst>
            <pc:docMk/>
            <pc:sldMk cId="2708560512" sldId="259"/>
            <ac:spMk id="6" creationId="{ADA3C719-2F22-5D95-833E-C8DEB8EDF491}"/>
          </ac:spMkLst>
        </pc:spChg>
        <pc:spChg chg="add mod">
          <ac:chgData name="Benjamin Burch" userId="daa7f88e8ee200b1" providerId="Windows Live" clId="Web-{0DF48E89-C993-7031-EDCB-D9E0A4B9F437}" dt="2025-04-26T01:30:21.142" v="393" actId="20577"/>
          <ac:spMkLst>
            <pc:docMk/>
            <pc:sldMk cId="2708560512" sldId="259"/>
            <ac:spMk id="7" creationId="{975FA766-C92A-9CA7-6446-AF0EF4D3273F}"/>
          </ac:spMkLst>
        </pc:spChg>
      </pc:sldChg>
      <pc:sldChg chg="del">
        <pc:chgData name="Benjamin Burch" userId="daa7f88e8ee200b1" providerId="Windows Live" clId="Web-{0DF48E89-C993-7031-EDCB-D9E0A4B9F437}" dt="2025-04-26T01:30:47.908" v="394"/>
        <pc:sldMkLst>
          <pc:docMk/>
          <pc:sldMk cId="1126488813" sldId="262"/>
        </pc:sldMkLst>
      </pc:sldChg>
      <pc:sldChg chg="del">
        <pc:chgData name="Benjamin Burch" userId="daa7f88e8ee200b1" providerId="Windows Live" clId="Web-{0DF48E89-C993-7031-EDCB-D9E0A4B9F437}" dt="2025-04-26T01:13:13.651" v="115"/>
        <pc:sldMkLst>
          <pc:docMk/>
          <pc:sldMk cId="1543412950" sldId="284"/>
        </pc:sldMkLst>
      </pc:sldChg>
      <pc:sldChg chg="del">
        <pc:chgData name="Benjamin Burch" userId="daa7f88e8ee200b1" providerId="Windows Live" clId="Web-{0DF48E89-C993-7031-EDCB-D9E0A4B9F437}" dt="2025-04-26T01:13:15.322" v="116"/>
        <pc:sldMkLst>
          <pc:docMk/>
          <pc:sldMk cId="366983779" sldId="285"/>
        </pc:sldMkLst>
      </pc:sldChg>
      <pc:sldChg chg="del">
        <pc:chgData name="Benjamin Burch" userId="daa7f88e8ee200b1" providerId="Windows Live" clId="Web-{0DF48E89-C993-7031-EDCB-D9E0A4B9F437}" dt="2025-04-26T01:13:19.901" v="118"/>
        <pc:sldMkLst>
          <pc:docMk/>
          <pc:sldMk cId="1992592374" sldId="286"/>
        </pc:sldMkLst>
      </pc:sldChg>
      <pc:sldChg chg="del">
        <pc:chgData name="Benjamin Burch" userId="daa7f88e8ee200b1" providerId="Windows Live" clId="Web-{0DF48E89-C993-7031-EDCB-D9E0A4B9F437}" dt="2025-04-26T01:13:16.338" v="117"/>
        <pc:sldMkLst>
          <pc:docMk/>
          <pc:sldMk cId="1451109532" sldId="287"/>
        </pc:sldMkLst>
      </pc:sldChg>
      <pc:sldChg chg="addSp modSp">
        <pc:chgData name="Benjamin Burch" userId="daa7f88e8ee200b1" providerId="Windows Live" clId="Web-{0DF48E89-C993-7031-EDCB-D9E0A4B9F437}" dt="2025-04-26T01:09:04.142" v="93" actId="20577"/>
        <pc:sldMkLst>
          <pc:docMk/>
          <pc:sldMk cId="4255700232" sldId="288"/>
        </pc:sldMkLst>
        <pc:spChg chg="add mod">
          <ac:chgData name="Benjamin Burch" userId="daa7f88e8ee200b1" providerId="Windows Live" clId="Web-{0DF48E89-C993-7031-EDCB-D9E0A4B9F437}" dt="2025-04-26T01:09:04.142" v="93" actId="20577"/>
          <ac:spMkLst>
            <pc:docMk/>
            <pc:sldMk cId="4255700232" sldId="288"/>
            <ac:spMk id="7" creationId="{397BA227-C49D-3F8E-15A9-72330F6448A3}"/>
          </ac:spMkLst>
        </pc:spChg>
      </pc:sldChg>
      <pc:sldChg chg="modSp">
        <pc:chgData name="Benjamin Burch" userId="daa7f88e8ee200b1" providerId="Windows Live" clId="Web-{0DF48E89-C993-7031-EDCB-D9E0A4B9F437}" dt="2025-04-26T01:32:43.287" v="421" actId="20577"/>
        <pc:sldMkLst>
          <pc:docMk/>
          <pc:sldMk cId="111125971" sldId="289"/>
        </pc:sldMkLst>
        <pc:spChg chg="mod">
          <ac:chgData name="Benjamin Burch" userId="daa7f88e8ee200b1" providerId="Windows Live" clId="Web-{0DF48E89-C993-7031-EDCB-D9E0A4B9F437}" dt="2025-04-26T01:32:43.287" v="421" actId="20577"/>
          <ac:spMkLst>
            <pc:docMk/>
            <pc:sldMk cId="111125971" sldId="289"/>
            <ac:spMk id="3" creationId="{B5C207D6-FF35-A168-46D6-EE2BCA151DD8}"/>
          </ac:spMkLst>
        </pc:spChg>
      </pc:sldChg>
      <pc:sldChg chg="addSp modSp">
        <pc:chgData name="Benjamin Burch" userId="daa7f88e8ee200b1" providerId="Windows Live" clId="Web-{0DF48E89-C993-7031-EDCB-D9E0A4B9F437}" dt="2025-04-26T01:42:19.510" v="448" actId="1076"/>
        <pc:sldMkLst>
          <pc:docMk/>
          <pc:sldMk cId="1553508172" sldId="290"/>
        </pc:sldMkLst>
        <pc:spChg chg="mod">
          <ac:chgData name="Benjamin Burch" userId="daa7f88e8ee200b1" providerId="Windows Live" clId="Web-{0DF48E89-C993-7031-EDCB-D9E0A4B9F437}" dt="2025-04-26T01:42:13.525" v="445" actId="1076"/>
          <ac:spMkLst>
            <pc:docMk/>
            <pc:sldMk cId="1553508172" sldId="290"/>
            <ac:spMk id="3" creationId="{835ACB32-612C-156F-5F37-03EC8C8A81DA}"/>
          </ac:spMkLst>
        </pc:spChg>
        <pc:picChg chg="add mod">
          <ac:chgData name="Benjamin Burch" userId="daa7f88e8ee200b1" providerId="Windows Live" clId="Web-{0DF48E89-C993-7031-EDCB-D9E0A4B9F437}" dt="2025-04-26T01:42:19.510" v="448" actId="1076"/>
          <ac:picMkLst>
            <pc:docMk/>
            <pc:sldMk cId="1553508172" sldId="290"/>
            <ac:picMk id="4" creationId="{EC4BC0AA-0AB9-2A40-E763-A92D33298E38}"/>
          </ac:picMkLst>
        </pc:picChg>
      </pc:sldChg>
      <pc:sldChg chg="addSp delSp modSp new">
        <pc:chgData name="Benjamin Burch" userId="daa7f88e8ee200b1" providerId="Windows Live" clId="Web-{0DF48E89-C993-7031-EDCB-D9E0A4B9F437}" dt="2025-04-26T01:12:58.103" v="114" actId="20577"/>
        <pc:sldMkLst>
          <pc:docMk/>
          <pc:sldMk cId="3961286792" sldId="291"/>
        </pc:sldMkLst>
        <pc:spChg chg="mod">
          <ac:chgData name="Benjamin Burch" userId="daa7f88e8ee200b1" providerId="Windows Live" clId="Web-{0DF48E89-C993-7031-EDCB-D9E0A4B9F437}" dt="2025-04-26T00:58:34.026" v="5" actId="20577"/>
          <ac:spMkLst>
            <pc:docMk/>
            <pc:sldMk cId="3961286792" sldId="291"/>
            <ac:spMk id="2" creationId="{16B1C39E-687B-BD2A-5889-17197D7777DA}"/>
          </ac:spMkLst>
        </pc:spChg>
        <pc:spChg chg="mod">
          <ac:chgData name="Benjamin Burch" userId="daa7f88e8ee200b1" providerId="Windows Live" clId="Web-{0DF48E89-C993-7031-EDCB-D9E0A4B9F437}" dt="2025-04-26T01:08:29.250" v="87" actId="20577"/>
          <ac:spMkLst>
            <pc:docMk/>
            <pc:sldMk cId="3961286792" sldId="291"/>
            <ac:spMk id="3" creationId="{0333361A-D001-D3FA-242E-F40BB616153E}"/>
          </ac:spMkLst>
        </pc:spChg>
        <pc:spChg chg="add mod">
          <ac:chgData name="Benjamin Burch" userId="daa7f88e8ee200b1" providerId="Windows Live" clId="Web-{0DF48E89-C993-7031-EDCB-D9E0A4B9F437}" dt="2025-04-26T01:00:12.342" v="14" actId="1076"/>
          <ac:spMkLst>
            <pc:docMk/>
            <pc:sldMk cId="3961286792" sldId="291"/>
            <ac:spMk id="4" creationId="{CE7637DA-5724-37F8-E8CC-7E1276E4DFA0}"/>
          </ac:spMkLst>
        </pc:spChg>
        <pc:spChg chg="add mod">
          <ac:chgData name="Benjamin Burch" userId="daa7f88e8ee200b1" providerId="Windows Live" clId="Web-{0DF48E89-C993-7031-EDCB-D9E0A4B9F437}" dt="2025-04-26T01:02:18.846" v="39" actId="20577"/>
          <ac:spMkLst>
            <pc:docMk/>
            <pc:sldMk cId="3961286792" sldId="291"/>
            <ac:spMk id="5" creationId="{1D97A739-1CBB-518D-82A7-496855E7D5A3}"/>
          </ac:spMkLst>
        </pc:spChg>
        <pc:spChg chg="add mod">
          <ac:chgData name="Benjamin Burch" userId="daa7f88e8ee200b1" providerId="Windows Live" clId="Web-{0DF48E89-C993-7031-EDCB-D9E0A4B9F437}" dt="2025-04-26T01:03:03.801" v="50" actId="20577"/>
          <ac:spMkLst>
            <pc:docMk/>
            <pc:sldMk cId="3961286792" sldId="291"/>
            <ac:spMk id="6" creationId="{ED9B09C1-98A6-8542-3358-FD658A78982A}"/>
          </ac:spMkLst>
        </pc:spChg>
        <pc:spChg chg="add mod">
          <ac:chgData name="Benjamin Burch" userId="daa7f88e8ee200b1" providerId="Windows Live" clId="Web-{0DF48E89-C993-7031-EDCB-D9E0A4B9F437}" dt="2025-04-26T01:03:07.285" v="56" actId="20577"/>
          <ac:spMkLst>
            <pc:docMk/>
            <pc:sldMk cId="3961286792" sldId="291"/>
            <ac:spMk id="7" creationId="{7DBAC643-81B2-41A3-F7C7-1727D47EDE39}"/>
          </ac:spMkLst>
        </pc:spChg>
        <pc:spChg chg="add mod">
          <ac:chgData name="Benjamin Burch" userId="daa7f88e8ee200b1" providerId="Windows Live" clId="Web-{0DF48E89-C993-7031-EDCB-D9E0A4B9F437}" dt="2025-04-26T01:05:44.806" v="68" actId="20577"/>
          <ac:spMkLst>
            <pc:docMk/>
            <pc:sldMk cId="3961286792" sldId="291"/>
            <ac:spMk id="8" creationId="{0CF00853-9F77-4431-3577-DCC300767440}"/>
          </ac:spMkLst>
        </pc:spChg>
        <pc:spChg chg="add mod">
          <ac:chgData name="Benjamin Burch" userId="daa7f88e8ee200b1" providerId="Windows Live" clId="Web-{0DF48E89-C993-7031-EDCB-D9E0A4B9F437}" dt="2025-04-26T01:03:19.004" v="64" actId="20577"/>
          <ac:spMkLst>
            <pc:docMk/>
            <pc:sldMk cId="3961286792" sldId="291"/>
            <ac:spMk id="9" creationId="{F9ECEDA8-EE3D-4A2A-4906-C07557822A5E}"/>
          </ac:spMkLst>
        </pc:spChg>
        <pc:spChg chg="add mod">
          <ac:chgData name="Benjamin Burch" userId="daa7f88e8ee200b1" providerId="Windows Live" clId="Web-{0DF48E89-C993-7031-EDCB-D9E0A4B9F437}" dt="2025-04-26T01:12:58.103" v="114" actId="20577"/>
          <ac:spMkLst>
            <pc:docMk/>
            <pc:sldMk cId="3961286792" sldId="291"/>
            <ac:spMk id="17" creationId="{F357E290-8EA0-7011-2A35-42BCC2664C01}"/>
          </ac:spMkLst>
        </pc:spChg>
        <pc:picChg chg="add mod">
          <ac:chgData name="Benjamin Burch" userId="daa7f88e8ee200b1" providerId="Windows Live" clId="Web-{0DF48E89-C993-7031-EDCB-D9E0A4B9F437}" dt="2025-04-26T01:02:37.097" v="47" actId="1076"/>
          <ac:picMkLst>
            <pc:docMk/>
            <pc:sldMk cId="3961286792" sldId="291"/>
            <ac:picMk id="10" creationId="{ED3429B2-908F-C138-0C1E-C3CAF5B8D7E8}"/>
          </ac:picMkLst>
        </pc:picChg>
        <pc:picChg chg="add del mod">
          <ac:chgData name="Benjamin Burch" userId="daa7f88e8ee200b1" providerId="Windows Live" clId="Web-{0DF48E89-C993-7031-EDCB-D9E0A4B9F437}" dt="2025-04-26T01:02:29.721" v="43"/>
          <ac:picMkLst>
            <pc:docMk/>
            <pc:sldMk cId="3961286792" sldId="291"/>
            <ac:picMk id="11" creationId="{F7836101-256C-C17D-35E5-93B33725E6BF}"/>
          </ac:picMkLst>
        </pc:picChg>
        <pc:picChg chg="add mod">
          <ac:chgData name="Benjamin Burch" userId="daa7f88e8ee200b1" providerId="Windows Live" clId="Web-{0DF48E89-C993-7031-EDCB-D9E0A4B9F437}" dt="2025-04-26T01:02:27.909" v="42" actId="1076"/>
          <ac:picMkLst>
            <pc:docMk/>
            <pc:sldMk cId="3961286792" sldId="291"/>
            <ac:picMk id="12" creationId="{63581CF2-8735-4BF4-1927-6C01AD5FC1ED}"/>
          </ac:picMkLst>
        </pc:picChg>
        <pc:picChg chg="add mod">
          <ac:chgData name="Benjamin Burch" userId="daa7f88e8ee200b1" providerId="Windows Live" clId="Web-{0DF48E89-C993-7031-EDCB-D9E0A4B9F437}" dt="2025-04-26T01:05:54.728" v="73" actId="14100"/>
          <ac:picMkLst>
            <pc:docMk/>
            <pc:sldMk cId="3961286792" sldId="291"/>
            <ac:picMk id="13" creationId="{B31FCE25-09A0-BE59-EDEF-19B044AD413E}"/>
          </ac:picMkLst>
        </pc:picChg>
        <pc:picChg chg="add mod">
          <ac:chgData name="Benjamin Burch" userId="daa7f88e8ee200b1" providerId="Windows Live" clId="Web-{0DF48E89-C993-7031-EDCB-D9E0A4B9F437}" dt="2025-04-26T01:06:18.058" v="78" actId="1076"/>
          <ac:picMkLst>
            <pc:docMk/>
            <pc:sldMk cId="3961286792" sldId="291"/>
            <ac:picMk id="14" creationId="{128A1DF8-F20C-88BD-9319-B4C168E66E79}"/>
          </ac:picMkLst>
        </pc:picChg>
        <pc:picChg chg="add mod">
          <ac:chgData name="Benjamin Burch" userId="daa7f88e8ee200b1" providerId="Windows Live" clId="Web-{0DF48E89-C993-7031-EDCB-D9E0A4B9F437}" dt="2025-04-26T01:07:03.404" v="81" actId="1076"/>
          <ac:picMkLst>
            <pc:docMk/>
            <pc:sldMk cId="3961286792" sldId="291"/>
            <ac:picMk id="15" creationId="{50F9B3B2-976A-4CB0-916D-FB62AC23844D}"/>
          </ac:picMkLst>
        </pc:picChg>
        <pc:picChg chg="add mod">
          <ac:chgData name="Benjamin Burch" userId="daa7f88e8ee200b1" providerId="Windows Live" clId="Web-{0DF48E89-C993-7031-EDCB-D9E0A4B9F437}" dt="2025-04-26T01:12:02.023" v="103"/>
          <ac:picMkLst>
            <pc:docMk/>
            <pc:sldMk cId="3961286792" sldId="291"/>
            <ac:picMk id="16" creationId="{71C08B3F-FE22-C548-5153-AAC2A6B073A0}"/>
          </ac:picMkLst>
        </pc:picChg>
      </pc:sldChg>
      <pc:sldChg chg="modSp new">
        <pc:chgData name="Benjamin Burch" userId="daa7f88e8ee200b1" providerId="Windows Live" clId="Web-{0DF48E89-C993-7031-EDCB-D9E0A4B9F437}" dt="2025-04-26T01:32:23.193" v="415" actId="20577"/>
        <pc:sldMkLst>
          <pc:docMk/>
          <pc:sldMk cId="2521362463" sldId="292"/>
        </pc:sldMkLst>
        <pc:spChg chg="mod">
          <ac:chgData name="Benjamin Burch" userId="daa7f88e8ee200b1" providerId="Windows Live" clId="Web-{0DF48E89-C993-7031-EDCB-D9E0A4B9F437}" dt="2025-04-26T01:13:51.292" v="129" actId="20577"/>
          <ac:spMkLst>
            <pc:docMk/>
            <pc:sldMk cId="2521362463" sldId="292"/>
            <ac:spMk id="2" creationId="{EE770D48-3283-10BB-7A5C-75EE3FF40F66}"/>
          </ac:spMkLst>
        </pc:spChg>
        <pc:spChg chg="mod">
          <ac:chgData name="Benjamin Burch" userId="daa7f88e8ee200b1" providerId="Windows Live" clId="Web-{0DF48E89-C993-7031-EDCB-D9E0A4B9F437}" dt="2025-04-26T01:32:23.193" v="415" actId="20577"/>
          <ac:spMkLst>
            <pc:docMk/>
            <pc:sldMk cId="2521362463" sldId="292"/>
            <ac:spMk id="3" creationId="{E0161611-82D1-FA14-FEA7-11677A4B338C}"/>
          </ac:spMkLst>
        </pc:spChg>
      </pc:sldChg>
      <pc:sldChg chg="modSp new del">
        <pc:chgData name="Benjamin Burch" userId="daa7f88e8ee200b1" providerId="Windows Live" clId="Web-{0DF48E89-C993-7031-EDCB-D9E0A4B9F437}" dt="2025-04-26T01:21:28.576" v="211"/>
        <pc:sldMkLst>
          <pc:docMk/>
          <pc:sldMk cId="385646622" sldId="293"/>
        </pc:sldMkLst>
        <pc:spChg chg="mod">
          <ac:chgData name="Benjamin Burch" userId="daa7f88e8ee200b1" providerId="Windows Live" clId="Web-{0DF48E89-C993-7031-EDCB-D9E0A4B9F437}" dt="2025-04-26T01:20:13.086" v="209" actId="20577"/>
          <ac:spMkLst>
            <pc:docMk/>
            <pc:sldMk cId="385646622" sldId="293"/>
            <ac:spMk id="2" creationId="{8A6C1EB6-53C4-3144-4294-B36DE35CFA21}"/>
          </ac:spMkLst>
        </pc:spChg>
      </pc:sldChg>
      <pc:sldChg chg="modSp new">
        <pc:chgData name="Benjamin Burch" userId="daa7f88e8ee200b1" providerId="Windows Live" clId="Web-{0DF48E89-C993-7031-EDCB-D9E0A4B9F437}" dt="2025-04-26T01:40:49.819" v="441" actId="20577"/>
        <pc:sldMkLst>
          <pc:docMk/>
          <pc:sldMk cId="1289126943" sldId="293"/>
        </pc:sldMkLst>
        <pc:spChg chg="mod">
          <ac:chgData name="Benjamin Burch" userId="daa7f88e8ee200b1" providerId="Windows Live" clId="Web-{0DF48E89-C993-7031-EDCB-D9E0A4B9F437}" dt="2025-04-26T01:40:49.819" v="441" actId="20577"/>
          <ac:spMkLst>
            <pc:docMk/>
            <pc:sldMk cId="1289126943" sldId="293"/>
            <ac:spMk id="2" creationId="{C4B56436-A362-D7B3-1125-B6FB9E5AC0E8}"/>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6073C-06A5-46CD-9419-93821140AC5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7B3EB2C-F7CE-401B-8CC0-DFC0CB744CA2}">
      <dgm:prSet/>
      <dgm:spPr>
        <a:solidFill>
          <a:srgbClr val="39736B"/>
        </a:solidFill>
      </dgm:spPr>
      <dgm:t>
        <a:bodyPr/>
        <a:lstStyle/>
        <a:p>
          <a:r>
            <a:rPr lang="en-US" dirty="0"/>
            <a:t>Why Data Visualization Matters</a:t>
          </a:r>
        </a:p>
      </dgm:t>
    </dgm:pt>
    <dgm:pt modelId="{836D40AA-07B6-4526-8E46-BB704DFC2165}" type="parTrans" cxnId="{4BADF730-8703-4D68-A0F5-FA6DA8EA213D}">
      <dgm:prSet/>
      <dgm:spPr/>
      <dgm:t>
        <a:bodyPr/>
        <a:lstStyle/>
        <a:p>
          <a:endParaRPr lang="en-US"/>
        </a:p>
      </dgm:t>
    </dgm:pt>
    <dgm:pt modelId="{5614CA27-A16B-47C9-A046-82559D2C93B0}" type="sibTrans" cxnId="{4BADF730-8703-4D68-A0F5-FA6DA8EA213D}">
      <dgm:prSet/>
      <dgm:spPr/>
      <dgm:t>
        <a:bodyPr/>
        <a:lstStyle/>
        <a:p>
          <a:endParaRPr lang="en-US"/>
        </a:p>
      </dgm:t>
    </dgm:pt>
    <dgm:pt modelId="{30302F07-0B8D-4512-A95F-1711772FA5A2}">
      <dgm:prSet/>
      <dgm:spPr>
        <a:solidFill>
          <a:srgbClr val="39736B"/>
        </a:solidFill>
      </dgm:spPr>
      <dgm:t>
        <a:bodyPr/>
        <a:lstStyle/>
        <a:p>
          <a:r>
            <a:rPr lang="en-US"/>
            <a:t>Cognitive Load &amp; Visual Perception</a:t>
          </a:r>
        </a:p>
      </dgm:t>
    </dgm:pt>
    <dgm:pt modelId="{7C5CA35B-9454-4BDD-9820-74929B040DBA}" type="parTrans" cxnId="{C9D8F68F-9D3F-4FC1-90A8-CBA0217EEBAA}">
      <dgm:prSet/>
      <dgm:spPr/>
      <dgm:t>
        <a:bodyPr/>
        <a:lstStyle/>
        <a:p>
          <a:endParaRPr lang="en-US"/>
        </a:p>
      </dgm:t>
    </dgm:pt>
    <dgm:pt modelId="{CBE83959-2CBE-45A7-A90A-CC3AB4A0B0A1}" type="sibTrans" cxnId="{C9D8F68F-9D3F-4FC1-90A8-CBA0217EEBAA}">
      <dgm:prSet/>
      <dgm:spPr/>
      <dgm:t>
        <a:bodyPr/>
        <a:lstStyle/>
        <a:p>
          <a:endParaRPr lang="en-US"/>
        </a:p>
      </dgm:t>
    </dgm:pt>
    <dgm:pt modelId="{5A838A80-29ED-44C4-AF67-2D0635769120}">
      <dgm:prSet/>
      <dgm:spPr>
        <a:solidFill>
          <a:srgbClr val="39736B"/>
        </a:solidFill>
      </dgm:spPr>
      <dgm:t>
        <a:bodyPr/>
        <a:lstStyle/>
        <a:p>
          <a:r>
            <a:rPr lang="en-US" dirty="0"/>
            <a:t>Gestalt Principles of Visual Grouping</a:t>
          </a:r>
        </a:p>
      </dgm:t>
    </dgm:pt>
    <dgm:pt modelId="{ECFBBD9F-B37F-4BC4-9C10-EB5BC9D4C062}" type="parTrans" cxnId="{8CEBDA4C-7356-4207-8834-D3F75A51090F}">
      <dgm:prSet/>
      <dgm:spPr/>
      <dgm:t>
        <a:bodyPr/>
        <a:lstStyle/>
        <a:p>
          <a:endParaRPr lang="en-US"/>
        </a:p>
      </dgm:t>
    </dgm:pt>
    <dgm:pt modelId="{0B7984FE-1646-4BC7-A755-2519F2F5AF63}" type="sibTrans" cxnId="{8CEBDA4C-7356-4207-8834-D3F75A51090F}">
      <dgm:prSet/>
      <dgm:spPr/>
      <dgm:t>
        <a:bodyPr/>
        <a:lstStyle/>
        <a:p>
          <a:endParaRPr lang="en-US"/>
        </a:p>
      </dgm:t>
    </dgm:pt>
    <dgm:pt modelId="{CF6EAC9A-45B3-483C-98D9-E3BC8A4461B2}">
      <dgm:prSet/>
      <dgm:spPr>
        <a:solidFill>
          <a:srgbClr val="39736B"/>
        </a:solidFill>
      </dgm:spPr>
      <dgm:t>
        <a:bodyPr/>
        <a:lstStyle/>
        <a:p>
          <a:r>
            <a:rPr lang="en-US"/>
            <a:t>Data Storytelling Techniques</a:t>
          </a:r>
        </a:p>
      </dgm:t>
    </dgm:pt>
    <dgm:pt modelId="{5F17D40E-0415-452E-9F03-796BB084AB14}" type="parTrans" cxnId="{4390EC3D-4CC6-4914-9016-55E6C230AD5A}">
      <dgm:prSet/>
      <dgm:spPr/>
      <dgm:t>
        <a:bodyPr/>
        <a:lstStyle/>
        <a:p>
          <a:endParaRPr lang="en-US"/>
        </a:p>
      </dgm:t>
    </dgm:pt>
    <dgm:pt modelId="{17E48E02-6D1E-403F-9928-13F373441D87}" type="sibTrans" cxnId="{4390EC3D-4CC6-4914-9016-55E6C230AD5A}">
      <dgm:prSet/>
      <dgm:spPr/>
      <dgm:t>
        <a:bodyPr/>
        <a:lstStyle/>
        <a:p>
          <a:endParaRPr lang="en-US"/>
        </a:p>
      </dgm:t>
    </dgm:pt>
    <dgm:pt modelId="{B82B8AB7-1237-4C2E-B00B-57C650BED511}">
      <dgm:prSet/>
      <dgm:spPr>
        <a:solidFill>
          <a:srgbClr val="39736B"/>
        </a:solidFill>
      </dgm:spPr>
      <dgm:t>
        <a:bodyPr/>
        <a:lstStyle/>
        <a:p>
          <a:r>
            <a:rPr lang="en-US"/>
            <a:t>Visualization Do’s and Don’ts</a:t>
          </a:r>
        </a:p>
      </dgm:t>
    </dgm:pt>
    <dgm:pt modelId="{DAE0AC76-E0CF-4E4E-A40B-D02B548E6253}" type="parTrans" cxnId="{DF6B69EB-D5CD-4EB3-B794-74105FC8045F}">
      <dgm:prSet/>
      <dgm:spPr/>
      <dgm:t>
        <a:bodyPr/>
        <a:lstStyle/>
        <a:p>
          <a:endParaRPr lang="en-US"/>
        </a:p>
      </dgm:t>
    </dgm:pt>
    <dgm:pt modelId="{BFBD1451-A77D-4690-8E69-AF9F42FC7341}" type="sibTrans" cxnId="{DF6B69EB-D5CD-4EB3-B794-74105FC8045F}">
      <dgm:prSet/>
      <dgm:spPr/>
      <dgm:t>
        <a:bodyPr/>
        <a:lstStyle/>
        <a:p>
          <a:endParaRPr lang="en-US"/>
        </a:p>
      </dgm:t>
    </dgm:pt>
    <dgm:pt modelId="{093109EA-7A20-453B-816A-269D010D78CF}">
      <dgm:prSet/>
      <dgm:spPr>
        <a:solidFill>
          <a:srgbClr val="39736B"/>
        </a:solidFill>
      </dgm:spPr>
      <dgm:t>
        <a:bodyPr/>
        <a:lstStyle/>
        <a:p>
          <a:r>
            <a:rPr lang="en-US"/>
            <a:t>Tools of the Trade</a:t>
          </a:r>
        </a:p>
      </dgm:t>
    </dgm:pt>
    <dgm:pt modelId="{77E1051D-83FD-4F90-851B-331B78FF2AF1}" type="parTrans" cxnId="{574079AA-10A5-4FCF-B005-F6BF4C1740C2}">
      <dgm:prSet/>
      <dgm:spPr/>
      <dgm:t>
        <a:bodyPr/>
        <a:lstStyle/>
        <a:p>
          <a:endParaRPr lang="en-US"/>
        </a:p>
      </dgm:t>
    </dgm:pt>
    <dgm:pt modelId="{3E76C488-4347-49C0-B070-1554D21A99DC}" type="sibTrans" cxnId="{574079AA-10A5-4FCF-B005-F6BF4C1740C2}">
      <dgm:prSet/>
      <dgm:spPr/>
      <dgm:t>
        <a:bodyPr/>
        <a:lstStyle/>
        <a:p>
          <a:endParaRPr lang="en-US"/>
        </a:p>
      </dgm:t>
    </dgm:pt>
    <dgm:pt modelId="{9F02A917-3B8B-4F72-B3FC-C668FF9FCD4C}" type="pres">
      <dgm:prSet presAssocID="{B856073C-06A5-46CD-9419-93821140AC5A}" presName="linear" presStyleCnt="0">
        <dgm:presLayoutVars>
          <dgm:animLvl val="lvl"/>
          <dgm:resizeHandles val="exact"/>
        </dgm:presLayoutVars>
      </dgm:prSet>
      <dgm:spPr/>
    </dgm:pt>
    <dgm:pt modelId="{37242811-6661-44C1-9080-8D182F0D3E87}" type="pres">
      <dgm:prSet presAssocID="{97B3EB2C-F7CE-401B-8CC0-DFC0CB744CA2}" presName="parentText" presStyleLbl="node1" presStyleIdx="0" presStyleCnt="6">
        <dgm:presLayoutVars>
          <dgm:chMax val="0"/>
          <dgm:bulletEnabled val="1"/>
        </dgm:presLayoutVars>
      </dgm:prSet>
      <dgm:spPr/>
    </dgm:pt>
    <dgm:pt modelId="{EA202411-E5D8-4228-9D80-C9C8D82FEC81}" type="pres">
      <dgm:prSet presAssocID="{5614CA27-A16B-47C9-A046-82559D2C93B0}" presName="spacer" presStyleCnt="0"/>
      <dgm:spPr/>
    </dgm:pt>
    <dgm:pt modelId="{D00021F3-640C-4DF8-90D0-AFE2BD8930CD}" type="pres">
      <dgm:prSet presAssocID="{30302F07-0B8D-4512-A95F-1711772FA5A2}" presName="parentText" presStyleLbl="node1" presStyleIdx="1" presStyleCnt="6">
        <dgm:presLayoutVars>
          <dgm:chMax val="0"/>
          <dgm:bulletEnabled val="1"/>
        </dgm:presLayoutVars>
      </dgm:prSet>
      <dgm:spPr/>
    </dgm:pt>
    <dgm:pt modelId="{5A635B15-22C6-40F3-99E4-1D66AA9FC16E}" type="pres">
      <dgm:prSet presAssocID="{CBE83959-2CBE-45A7-A90A-CC3AB4A0B0A1}" presName="spacer" presStyleCnt="0"/>
      <dgm:spPr/>
    </dgm:pt>
    <dgm:pt modelId="{16EE2AF8-8DC5-4635-AB34-0180A5BFA824}" type="pres">
      <dgm:prSet presAssocID="{5A838A80-29ED-44C4-AF67-2D0635769120}" presName="parentText" presStyleLbl="node1" presStyleIdx="2" presStyleCnt="6">
        <dgm:presLayoutVars>
          <dgm:chMax val="0"/>
          <dgm:bulletEnabled val="1"/>
        </dgm:presLayoutVars>
      </dgm:prSet>
      <dgm:spPr/>
    </dgm:pt>
    <dgm:pt modelId="{603F77D2-177B-4FF4-8672-547B3AA285E3}" type="pres">
      <dgm:prSet presAssocID="{0B7984FE-1646-4BC7-A755-2519F2F5AF63}" presName="spacer" presStyleCnt="0"/>
      <dgm:spPr/>
    </dgm:pt>
    <dgm:pt modelId="{1F3AEDA0-51A1-4FDF-8888-ED16AD4FBE27}" type="pres">
      <dgm:prSet presAssocID="{CF6EAC9A-45B3-483C-98D9-E3BC8A4461B2}" presName="parentText" presStyleLbl="node1" presStyleIdx="3" presStyleCnt="6">
        <dgm:presLayoutVars>
          <dgm:chMax val="0"/>
          <dgm:bulletEnabled val="1"/>
        </dgm:presLayoutVars>
      </dgm:prSet>
      <dgm:spPr/>
    </dgm:pt>
    <dgm:pt modelId="{F46AC0EE-FC8C-4ED5-B112-A9C3DFA50437}" type="pres">
      <dgm:prSet presAssocID="{17E48E02-6D1E-403F-9928-13F373441D87}" presName="spacer" presStyleCnt="0"/>
      <dgm:spPr/>
    </dgm:pt>
    <dgm:pt modelId="{0FCC9231-3580-46E6-908E-A1C8CFB07825}" type="pres">
      <dgm:prSet presAssocID="{B82B8AB7-1237-4C2E-B00B-57C650BED511}" presName="parentText" presStyleLbl="node1" presStyleIdx="4" presStyleCnt="6">
        <dgm:presLayoutVars>
          <dgm:chMax val="0"/>
          <dgm:bulletEnabled val="1"/>
        </dgm:presLayoutVars>
      </dgm:prSet>
      <dgm:spPr/>
    </dgm:pt>
    <dgm:pt modelId="{95C95D10-4290-410B-9BC7-BEC32C03241A}" type="pres">
      <dgm:prSet presAssocID="{BFBD1451-A77D-4690-8E69-AF9F42FC7341}" presName="spacer" presStyleCnt="0"/>
      <dgm:spPr/>
    </dgm:pt>
    <dgm:pt modelId="{0B25EF91-AB32-4639-9D8C-5338B2BA6987}" type="pres">
      <dgm:prSet presAssocID="{093109EA-7A20-453B-816A-269D010D78CF}" presName="parentText" presStyleLbl="node1" presStyleIdx="5" presStyleCnt="6">
        <dgm:presLayoutVars>
          <dgm:chMax val="0"/>
          <dgm:bulletEnabled val="1"/>
        </dgm:presLayoutVars>
      </dgm:prSet>
      <dgm:spPr/>
    </dgm:pt>
  </dgm:ptLst>
  <dgm:cxnLst>
    <dgm:cxn modelId="{4BADF730-8703-4D68-A0F5-FA6DA8EA213D}" srcId="{B856073C-06A5-46CD-9419-93821140AC5A}" destId="{97B3EB2C-F7CE-401B-8CC0-DFC0CB744CA2}" srcOrd="0" destOrd="0" parTransId="{836D40AA-07B6-4526-8E46-BB704DFC2165}" sibTransId="{5614CA27-A16B-47C9-A046-82559D2C93B0}"/>
    <dgm:cxn modelId="{5CFB5B33-FBBE-434F-8B2E-CE40D448F6D0}" type="presOf" srcId="{30302F07-0B8D-4512-A95F-1711772FA5A2}" destId="{D00021F3-640C-4DF8-90D0-AFE2BD8930CD}" srcOrd="0" destOrd="0" presId="urn:microsoft.com/office/officeart/2005/8/layout/vList2"/>
    <dgm:cxn modelId="{4390EC3D-4CC6-4914-9016-55E6C230AD5A}" srcId="{B856073C-06A5-46CD-9419-93821140AC5A}" destId="{CF6EAC9A-45B3-483C-98D9-E3BC8A4461B2}" srcOrd="3" destOrd="0" parTransId="{5F17D40E-0415-452E-9F03-796BB084AB14}" sibTransId="{17E48E02-6D1E-403F-9928-13F373441D87}"/>
    <dgm:cxn modelId="{02442A41-C0E7-48CE-9ADA-023EEC32A209}" type="presOf" srcId="{093109EA-7A20-453B-816A-269D010D78CF}" destId="{0B25EF91-AB32-4639-9D8C-5338B2BA6987}" srcOrd="0" destOrd="0" presId="urn:microsoft.com/office/officeart/2005/8/layout/vList2"/>
    <dgm:cxn modelId="{7A2DC246-A345-408C-B0CB-A1DA86F25B1F}" type="presOf" srcId="{B82B8AB7-1237-4C2E-B00B-57C650BED511}" destId="{0FCC9231-3580-46E6-908E-A1C8CFB07825}" srcOrd="0" destOrd="0" presId="urn:microsoft.com/office/officeart/2005/8/layout/vList2"/>
    <dgm:cxn modelId="{8CEBDA4C-7356-4207-8834-D3F75A51090F}" srcId="{B856073C-06A5-46CD-9419-93821140AC5A}" destId="{5A838A80-29ED-44C4-AF67-2D0635769120}" srcOrd="2" destOrd="0" parTransId="{ECFBBD9F-B37F-4BC4-9C10-EB5BC9D4C062}" sibTransId="{0B7984FE-1646-4BC7-A755-2519F2F5AF63}"/>
    <dgm:cxn modelId="{C9D8F68F-9D3F-4FC1-90A8-CBA0217EEBAA}" srcId="{B856073C-06A5-46CD-9419-93821140AC5A}" destId="{30302F07-0B8D-4512-A95F-1711772FA5A2}" srcOrd="1" destOrd="0" parTransId="{7C5CA35B-9454-4BDD-9820-74929B040DBA}" sibTransId="{CBE83959-2CBE-45A7-A90A-CC3AB4A0B0A1}"/>
    <dgm:cxn modelId="{574079AA-10A5-4FCF-B005-F6BF4C1740C2}" srcId="{B856073C-06A5-46CD-9419-93821140AC5A}" destId="{093109EA-7A20-453B-816A-269D010D78CF}" srcOrd="5" destOrd="0" parTransId="{77E1051D-83FD-4F90-851B-331B78FF2AF1}" sibTransId="{3E76C488-4347-49C0-B070-1554D21A99DC}"/>
    <dgm:cxn modelId="{1BB07CC4-2EDF-4EE3-A6CB-F28A7B26990C}" type="presOf" srcId="{97B3EB2C-F7CE-401B-8CC0-DFC0CB744CA2}" destId="{37242811-6661-44C1-9080-8D182F0D3E87}" srcOrd="0" destOrd="0" presId="urn:microsoft.com/office/officeart/2005/8/layout/vList2"/>
    <dgm:cxn modelId="{842EF7D2-1404-4670-831C-DBE54AC57059}" type="presOf" srcId="{5A838A80-29ED-44C4-AF67-2D0635769120}" destId="{16EE2AF8-8DC5-4635-AB34-0180A5BFA824}" srcOrd="0" destOrd="0" presId="urn:microsoft.com/office/officeart/2005/8/layout/vList2"/>
    <dgm:cxn modelId="{7CE877E6-3C20-496D-A72C-3C970C2911A4}" type="presOf" srcId="{B856073C-06A5-46CD-9419-93821140AC5A}" destId="{9F02A917-3B8B-4F72-B3FC-C668FF9FCD4C}" srcOrd="0" destOrd="0" presId="urn:microsoft.com/office/officeart/2005/8/layout/vList2"/>
    <dgm:cxn modelId="{DF6B69EB-D5CD-4EB3-B794-74105FC8045F}" srcId="{B856073C-06A5-46CD-9419-93821140AC5A}" destId="{B82B8AB7-1237-4C2E-B00B-57C650BED511}" srcOrd="4" destOrd="0" parTransId="{DAE0AC76-E0CF-4E4E-A40B-D02B548E6253}" sibTransId="{BFBD1451-A77D-4690-8E69-AF9F42FC7341}"/>
    <dgm:cxn modelId="{75FA20FB-B1D0-4665-8261-F8494D588E2C}" type="presOf" srcId="{CF6EAC9A-45B3-483C-98D9-E3BC8A4461B2}" destId="{1F3AEDA0-51A1-4FDF-8888-ED16AD4FBE27}" srcOrd="0" destOrd="0" presId="urn:microsoft.com/office/officeart/2005/8/layout/vList2"/>
    <dgm:cxn modelId="{D7856B1C-0ABC-483A-A9EA-DB3BDC5C77C8}" type="presParOf" srcId="{9F02A917-3B8B-4F72-B3FC-C668FF9FCD4C}" destId="{37242811-6661-44C1-9080-8D182F0D3E87}" srcOrd="0" destOrd="0" presId="urn:microsoft.com/office/officeart/2005/8/layout/vList2"/>
    <dgm:cxn modelId="{FAB322D2-D841-4A87-B893-27732E002198}" type="presParOf" srcId="{9F02A917-3B8B-4F72-B3FC-C668FF9FCD4C}" destId="{EA202411-E5D8-4228-9D80-C9C8D82FEC81}" srcOrd="1" destOrd="0" presId="urn:microsoft.com/office/officeart/2005/8/layout/vList2"/>
    <dgm:cxn modelId="{2E431712-00F3-4280-A5A9-8EB5D84E0E38}" type="presParOf" srcId="{9F02A917-3B8B-4F72-B3FC-C668FF9FCD4C}" destId="{D00021F3-640C-4DF8-90D0-AFE2BD8930CD}" srcOrd="2" destOrd="0" presId="urn:microsoft.com/office/officeart/2005/8/layout/vList2"/>
    <dgm:cxn modelId="{E1837804-F1A2-4C1B-999D-049D911CE689}" type="presParOf" srcId="{9F02A917-3B8B-4F72-B3FC-C668FF9FCD4C}" destId="{5A635B15-22C6-40F3-99E4-1D66AA9FC16E}" srcOrd="3" destOrd="0" presId="urn:microsoft.com/office/officeart/2005/8/layout/vList2"/>
    <dgm:cxn modelId="{88EC1694-FB58-41DE-BC83-367E66195368}" type="presParOf" srcId="{9F02A917-3B8B-4F72-B3FC-C668FF9FCD4C}" destId="{16EE2AF8-8DC5-4635-AB34-0180A5BFA824}" srcOrd="4" destOrd="0" presId="urn:microsoft.com/office/officeart/2005/8/layout/vList2"/>
    <dgm:cxn modelId="{CE78CA62-0BED-4404-A3D3-8A3D50DE9B02}" type="presParOf" srcId="{9F02A917-3B8B-4F72-B3FC-C668FF9FCD4C}" destId="{603F77D2-177B-4FF4-8672-547B3AA285E3}" srcOrd="5" destOrd="0" presId="urn:microsoft.com/office/officeart/2005/8/layout/vList2"/>
    <dgm:cxn modelId="{6F559BC8-59A3-4EF7-8A68-F396D3EA3C1B}" type="presParOf" srcId="{9F02A917-3B8B-4F72-B3FC-C668FF9FCD4C}" destId="{1F3AEDA0-51A1-4FDF-8888-ED16AD4FBE27}" srcOrd="6" destOrd="0" presId="urn:microsoft.com/office/officeart/2005/8/layout/vList2"/>
    <dgm:cxn modelId="{834359DA-819D-4E29-9462-D1309F8D47DA}" type="presParOf" srcId="{9F02A917-3B8B-4F72-B3FC-C668FF9FCD4C}" destId="{F46AC0EE-FC8C-4ED5-B112-A9C3DFA50437}" srcOrd="7" destOrd="0" presId="urn:microsoft.com/office/officeart/2005/8/layout/vList2"/>
    <dgm:cxn modelId="{6B83921D-19B7-4532-AB5F-0D5241AFDB9A}" type="presParOf" srcId="{9F02A917-3B8B-4F72-B3FC-C668FF9FCD4C}" destId="{0FCC9231-3580-46E6-908E-A1C8CFB07825}" srcOrd="8" destOrd="0" presId="urn:microsoft.com/office/officeart/2005/8/layout/vList2"/>
    <dgm:cxn modelId="{74B41D55-50F2-42F2-885A-5D5AE20883A0}" type="presParOf" srcId="{9F02A917-3B8B-4F72-B3FC-C668FF9FCD4C}" destId="{95C95D10-4290-410B-9BC7-BEC32C03241A}" srcOrd="9" destOrd="0" presId="urn:microsoft.com/office/officeart/2005/8/layout/vList2"/>
    <dgm:cxn modelId="{CD185F02-11DE-479D-95DC-C3A47E49AE7E}" type="presParOf" srcId="{9F02A917-3B8B-4F72-B3FC-C668FF9FCD4C}" destId="{0B25EF91-AB32-4639-9D8C-5338B2BA698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D8D08-15B0-498C-B336-2DB32ABC98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1BB343F4-9E3F-43A5-90DF-A1E67D8C7790}">
      <dgm:prSet/>
      <dgm:spPr/>
      <dgm:t>
        <a:bodyPr/>
        <a:lstStyle/>
        <a:p>
          <a:pPr>
            <a:defRPr cap="all"/>
          </a:pPr>
          <a:r>
            <a:rPr lang="en-US"/>
            <a:t>Reduce Cognitive Load</a:t>
          </a:r>
        </a:p>
      </dgm:t>
    </dgm:pt>
    <dgm:pt modelId="{DB260565-D98F-4E7E-9C20-7C168B185FC8}" type="parTrans" cxnId="{A0899042-0BA3-497F-8779-D59E3EDB9D65}">
      <dgm:prSet/>
      <dgm:spPr/>
      <dgm:t>
        <a:bodyPr/>
        <a:lstStyle/>
        <a:p>
          <a:endParaRPr lang="en-US"/>
        </a:p>
      </dgm:t>
    </dgm:pt>
    <dgm:pt modelId="{2D138BEA-2EA6-4B01-B377-2AD3FC2A9308}" type="sibTrans" cxnId="{A0899042-0BA3-497F-8779-D59E3EDB9D65}">
      <dgm:prSet/>
      <dgm:spPr/>
      <dgm:t>
        <a:bodyPr/>
        <a:lstStyle/>
        <a:p>
          <a:endParaRPr lang="en-US"/>
        </a:p>
      </dgm:t>
    </dgm:pt>
    <dgm:pt modelId="{CB9C4522-FF73-4B84-A68F-C9BD9E1E0019}">
      <dgm:prSet/>
      <dgm:spPr/>
      <dgm:t>
        <a:bodyPr/>
        <a:lstStyle/>
        <a:p>
          <a:pPr>
            <a:defRPr cap="all"/>
          </a:pPr>
          <a:r>
            <a:rPr lang="en-US"/>
            <a:t>Leverage Gestalt Principles of Visual Grouping</a:t>
          </a:r>
        </a:p>
      </dgm:t>
    </dgm:pt>
    <dgm:pt modelId="{B2B61C6B-0807-48D6-ADDE-34D14393F15D}" type="parTrans" cxnId="{0DD94EAA-2FE4-4CA6-9234-D861818FA855}">
      <dgm:prSet/>
      <dgm:spPr/>
      <dgm:t>
        <a:bodyPr/>
        <a:lstStyle/>
        <a:p>
          <a:endParaRPr lang="en-US"/>
        </a:p>
      </dgm:t>
    </dgm:pt>
    <dgm:pt modelId="{0405B0B0-C2F7-4805-BA9B-0C0331A63E3F}" type="sibTrans" cxnId="{0DD94EAA-2FE4-4CA6-9234-D861818FA855}">
      <dgm:prSet/>
      <dgm:spPr/>
      <dgm:t>
        <a:bodyPr/>
        <a:lstStyle/>
        <a:p>
          <a:endParaRPr lang="en-US"/>
        </a:p>
      </dgm:t>
    </dgm:pt>
    <dgm:pt modelId="{C4D91C68-F27B-4BEF-AD6E-AAB1BE4B860A}">
      <dgm:prSet/>
      <dgm:spPr/>
      <dgm:t>
        <a:bodyPr/>
        <a:lstStyle/>
        <a:p>
          <a:pPr>
            <a:defRPr cap="all"/>
          </a:pPr>
          <a:r>
            <a:rPr lang="en-US"/>
            <a:t>Follow Data Story Telling Best Practices</a:t>
          </a:r>
        </a:p>
      </dgm:t>
    </dgm:pt>
    <dgm:pt modelId="{0C819128-4171-4EE4-896C-913653D8C755}" type="parTrans" cxnId="{C52A6459-6FE6-4C20-94CC-CFFB0C8F0B04}">
      <dgm:prSet/>
      <dgm:spPr/>
      <dgm:t>
        <a:bodyPr/>
        <a:lstStyle/>
        <a:p>
          <a:endParaRPr lang="en-US"/>
        </a:p>
      </dgm:t>
    </dgm:pt>
    <dgm:pt modelId="{FB3A953F-D2D9-4B3E-8A02-EC4C8C21D590}" type="sibTrans" cxnId="{C52A6459-6FE6-4C20-94CC-CFFB0C8F0B04}">
      <dgm:prSet/>
      <dgm:spPr/>
      <dgm:t>
        <a:bodyPr/>
        <a:lstStyle/>
        <a:p>
          <a:endParaRPr lang="en-US"/>
        </a:p>
      </dgm:t>
    </dgm:pt>
    <dgm:pt modelId="{62D14A3B-1163-4739-831B-3499428F9576}">
      <dgm:prSet/>
      <dgm:spPr/>
      <dgm:t>
        <a:bodyPr/>
        <a:lstStyle/>
        <a:p>
          <a:pPr>
            <a:defRPr cap="all"/>
          </a:pPr>
          <a:r>
            <a:rPr lang="en-US"/>
            <a:t>Don’t Over-Complicate Things!</a:t>
          </a:r>
        </a:p>
      </dgm:t>
    </dgm:pt>
    <dgm:pt modelId="{65CBE439-ACD9-4C2B-9D2D-6B53053202C4}" type="parTrans" cxnId="{3DD8F4CF-EBD0-4419-94EC-1CE5F197B991}">
      <dgm:prSet/>
      <dgm:spPr/>
      <dgm:t>
        <a:bodyPr/>
        <a:lstStyle/>
        <a:p>
          <a:endParaRPr lang="en-US"/>
        </a:p>
      </dgm:t>
    </dgm:pt>
    <dgm:pt modelId="{D446783D-EF67-4A4D-8540-4E6857D9D1EA}" type="sibTrans" cxnId="{3DD8F4CF-EBD0-4419-94EC-1CE5F197B991}">
      <dgm:prSet/>
      <dgm:spPr/>
      <dgm:t>
        <a:bodyPr/>
        <a:lstStyle/>
        <a:p>
          <a:endParaRPr lang="en-US"/>
        </a:p>
      </dgm:t>
    </dgm:pt>
    <dgm:pt modelId="{FE90973A-4884-4ACA-AB2A-9914234E1C33}" type="pres">
      <dgm:prSet presAssocID="{157D8D08-15B0-498C-B336-2DB32ABC98FE}" presName="root" presStyleCnt="0">
        <dgm:presLayoutVars>
          <dgm:dir/>
          <dgm:resizeHandles val="exact"/>
        </dgm:presLayoutVars>
      </dgm:prSet>
      <dgm:spPr/>
    </dgm:pt>
    <dgm:pt modelId="{95D92096-E6BE-4441-BE89-7369F9FBCA6E}" type="pres">
      <dgm:prSet presAssocID="{1BB343F4-9E3F-43A5-90DF-A1E67D8C7790}" presName="compNode" presStyleCnt="0"/>
      <dgm:spPr/>
    </dgm:pt>
    <dgm:pt modelId="{BB6D0977-CF34-4FDF-8502-E52F7DF81FDB}" type="pres">
      <dgm:prSet presAssocID="{1BB343F4-9E3F-43A5-90DF-A1E67D8C7790}" presName="iconBgRect" presStyleLbl="bgShp" presStyleIdx="0" presStyleCnt="4"/>
      <dgm:spPr>
        <a:solidFill>
          <a:srgbClr val="39736B"/>
        </a:solidFill>
      </dgm:spPr>
    </dgm:pt>
    <dgm:pt modelId="{ECE8E8A3-E193-4BA2-B2B2-8CC870513EBE}" type="pres">
      <dgm:prSet presAssocID="{1BB343F4-9E3F-43A5-90DF-A1E67D8C77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44A6232-6465-40D6-862D-CBFAD9E85877}" type="pres">
      <dgm:prSet presAssocID="{1BB343F4-9E3F-43A5-90DF-A1E67D8C7790}" presName="spaceRect" presStyleCnt="0"/>
      <dgm:spPr/>
    </dgm:pt>
    <dgm:pt modelId="{2F29D44D-3E5D-40A7-96E6-32334C28FB30}" type="pres">
      <dgm:prSet presAssocID="{1BB343F4-9E3F-43A5-90DF-A1E67D8C7790}" presName="textRect" presStyleLbl="revTx" presStyleIdx="0" presStyleCnt="4">
        <dgm:presLayoutVars>
          <dgm:chMax val="1"/>
          <dgm:chPref val="1"/>
        </dgm:presLayoutVars>
      </dgm:prSet>
      <dgm:spPr/>
    </dgm:pt>
    <dgm:pt modelId="{AFAA0200-645B-427F-8909-7B19208798A7}" type="pres">
      <dgm:prSet presAssocID="{2D138BEA-2EA6-4B01-B377-2AD3FC2A9308}" presName="sibTrans" presStyleCnt="0"/>
      <dgm:spPr/>
    </dgm:pt>
    <dgm:pt modelId="{FFF7DD40-BB63-494C-8EF5-C4D67F341DF3}" type="pres">
      <dgm:prSet presAssocID="{CB9C4522-FF73-4B84-A68F-C9BD9E1E0019}" presName="compNode" presStyleCnt="0"/>
      <dgm:spPr/>
    </dgm:pt>
    <dgm:pt modelId="{6E7295EC-CFEA-4BBC-811E-C40296FE4EAD}" type="pres">
      <dgm:prSet presAssocID="{CB9C4522-FF73-4B84-A68F-C9BD9E1E0019}" presName="iconBgRect" presStyleLbl="bgShp" presStyleIdx="1" presStyleCnt="4"/>
      <dgm:spPr>
        <a:xfrm>
          <a:off x="3333833" y="394754"/>
          <a:ext cx="1444760" cy="1444760"/>
        </a:xfrm>
        <a:prstGeom prst="ellipse">
          <a:avLst/>
        </a:prstGeom>
        <a:solidFill>
          <a:srgbClr val="39736B"/>
        </a:solidFill>
        <a:ln>
          <a:noFill/>
        </a:ln>
        <a:effectLst/>
      </dgm:spPr>
    </dgm:pt>
    <dgm:pt modelId="{A991A99E-764C-4F59-8E8A-565B55B8BF72}" type="pres">
      <dgm:prSet presAssocID="{CB9C4522-FF73-4B84-A68F-C9BD9E1E00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7914C36-608B-4EA1-9095-316BE6EF79C7}" type="pres">
      <dgm:prSet presAssocID="{CB9C4522-FF73-4B84-A68F-C9BD9E1E0019}" presName="spaceRect" presStyleCnt="0"/>
      <dgm:spPr/>
    </dgm:pt>
    <dgm:pt modelId="{13571226-55CA-4B45-8A75-B7F45653D194}" type="pres">
      <dgm:prSet presAssocID="{CB9C4522-FF73-4B84-A68F-C9BD9E1E0019}" presName="textRect" presStyleLbl="revTx" presStyleIdx="1" presStyleCnt="4">
        <dgm:presLayoutVars>
          <dgm:chMax val="1"/>
          <dgm:chPref val="1"/>
        </dgm:presLayoutVars>
      </dgm:prSet>
      <dgm:spPr/>
    </dgm:pt>
    <dgm:pt modelId="{8E713D35-1B5E-4260-B31D-9EFE12ED547D}" type="pres">
      <dgm:prSet presAssocID="{0405B0B0-C2F7-4805-BA9B-0C0331A63E3F}" presName="sibTrans" presStyleCnt="0"/>
      <dgm:spPr/>
    </dgm:pt>
    <dgm:pt modelId="{89B9082D-A6FD-4ED6-82A2-20B2163306C8}" type="pres">
      <dgm:prSet presAssocID="{C4D91C68-F27B-4BEF-AD6E-AAB1BE4B860A}" presName="compNode" presStyleCnt="0"/>
      <dgm:spPr/>
    </dgm:pt>
    <dgm:pt modelId="{9BBDDF4A-D347-4608-9B7D-6B085033C390}" type="pres">
      <dgm:prSet presAssocID="{C4D91C68-F27B-4BEF-AD6E-AAB1BE4B860A}" presName="iconBgRect" presStyleLbl="bgShp" presStyleIdx="2" presStyleCnt="4"/>
      <dgm:spPr>
        <a:xfrm>
          <a:off x="6116775" y="394754"/>
          <a:ext cx="1444760" cy="1444760"/>
        </a:xfrm>
        <a:prstGeom prst="ellipse">
          <a:avLst/>
        </a:prstGeom>
        <a:solidFill>
          <a:srgbClr val="39736B"/>
        </a:solidFill>
        <a:ln>
          <a:noFill/>
        </a:ln>
        <a:effectLst/>
      </dgm:spPr>
    </dgm:pt>
    <dgm:pt modelId="{22E0117E-7473-409E-BDAA-33E4958084A9}" type="pres">
      <dgm:prSet presAssocID="{C4D91C68-F27B-4BEF-AD6E-AAB1BE4B8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B73F281-E553-4D70-8A5A-9D2E97214809}" type="pres">
      <dgm:prSet presAssocID="{C4D91C68-F27B-4BEF-AD6E-AAB1BE4B860A}" presName="spaceRect" presStyleCnt="0"/>
      <dgm:spPr/>
    </dgm:pt>
    <dgm:pt modelId="{8BE5694A-0073-42DE-807C-58F10AE01764}" type="pres">
      <dgm:prSet presAssocID="{C4D91C68-F27B-4BEF-AD6E-AAB1BE4B860A}" presName="textRect" presStyleLbl="revTx" presStyleIdx="2" presStyleCnt="4">
        <dgm:presLayoutVars>
          <dgm:chMax val="1"/>
          <dgm:chPref val="1"/>
        </dgm:presLayoutVars>
      </dgm:prSet>
      <dgm:spPr/>
    </dgm:pt>
    <dgm:pt modelId="{B53F62B3-A5CD-4928-B282-01A1CBC8F15B}" type="pres">
      <dgm:prSet presAssocID="{FB3A953F-D2D9-4B3E-8A02-EC4C8C21D590}" presName="sibTrans" presStyleCnt="0"/>
      <dgm:spPr/>
    </dgm:pt>
    <dgm:pt modelId="{56DD3A9E-AE82-47BE-B095-A53BFF18B011}" type="pres">
      <dgm:prSet presAssocID="{62D14A3B-1163-4739-831B-3499428F9576}" presName="compNode" presStyleCnt="0"/>
      <dgm:spPr/>
    </dgm:pt>
    <dgm:pt modelId="{F191BB66-6135-4911-8BA0-802B20500E82}" type="pres">
      <dgm:prSet presAssocID="{62D14A3B-1163-4739-831B-3499428F9576}" presName="iconBgRect" presStyleLbl="bgShp" presStyleIdx="3" presStyleCnt="4"/>
      <dgm:spPr>
        <a:xfrm>
          <a:off x="8899716" y="394754"/>
          <a:ext cx="1444760" cy="1444760"/>
        </a:xfrm>
        <a:prstGeom prst="ellipse">
          <a:avLst/>
        </a:prstGeom>
        <a:solidFill>
          <a:srgbClr val="39736B"/>
        </a:solidFill>
        <a:ln>
          <a:noFill/>
        </a:ln>
        <a:effectLst/>
      </dgm:spPr>
    </dgm:pt>
    <dgm:pt modelId="{CE060F64-793C-4D08-A6CD-5F20CA896C0D}" type="pres">
      <dgm:prSet presAssocID="{62D14A3B-1163-4739-831B-3499428F95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8EBE6730-341F-4AAC-92D0-94E9B3879E3B}" type="pres">
      <dgm:prSet presAssocID="{62D14A3B-1163-4739-831B-3499428F9576}" presName="spaceRect" presStyleCnt="0"/>
      <dgm:spPr/>
    </dgm:pt>
    <dgm:pt modelId="{F554D675-9CD4-404E-9646-6C3D4F93667B}" type="pres">
      <dgm:prSet presAssocID="{62D14A3B-1163-4739-831B-3499428F9576}" presName="textRect" presStyleLbl="revTx" presStyleIdx="3" presStyleCnt="4">
        <dgm:presLayoutVars>
          <dgm:chMax val="1"/>
          <dgm:chPref val="1"/>
        </dgm:presLayoutVars>
      </dgm:prSet>
      <dgm:spPr/>
    </dgm:pt>
  </dgm:ptLst>
  <dgm:cxnLst>
    <dgm:cxn modelId="{C54FD60B-85BA-4C56-B86F-91ACB4D1183B}" type="presOf" srcId="{62D14A3B-1163-4739-831B-3499428F9576}" destId="{F554D675-9CD4-404E-9646-6C3D4F93667B}" srcOrd="0" destOrd="0" presId="urn:microsoft.com/office/officeart/2018/5/layout/IconCircleLabelList"/>
    <dgm:cxn modelId="{A0899042-0BA3-497F-8779-D59E3EDB9D65}" srcId="{157D8D08-15B0-498C-B336-2DB32ABC98FE}" destId="{1BB343F4-9E3F-43A5-90DF-A1E67D8C7790}" srcOrd="0" destOrd="0" parTransId="{DB260565-D98F-4E7E-9C20-7C168B185FC8}" sibTransId="{2D138BEA-2EA6-4B01-B377-2AD3FC2A9308}"/>
    <dgm:cxn modelId="{C52A6459-6FE6-4C20-94CC-CFFB0C8F0B04}" srcId="{157D8D08-15B0-498C-B336-2DB32ABC98FE}" destId="{C4D91C68-F27B-4BEF-AD6E-AAB1BE4B860A}" srcOrd="2" destOrd="0" parTransId="{0C819128-4171-4EE4-896C-913653D8C755}" sibTransId="{FB3A953F-D2D9-4B3E-8A02-EC4C8C21D590}"/>
    <dgm:cxn modelId="{A712E19E-8848-4677-8184-5F871EE794D4}" type="presOf" srcId="{CB9C4522-FF73-4B84-A68F-C9BD9E1E0019}" destId="{13571226-55CA-4B45-8A75-B7F45653D194}" srcOrd="0" destOrd="0" presId="urn:microsoft.com/office/officeart/2018/5/layout/IconCircleLabelList"/>
    <dgm:cxn modelId="{BDCC3BA2-A1E6-4F58-B4C5-67E52BCF53D4}" type="presOf" srcId="{157D8D08-15B0-498C-B336-2DB32ABC98FE}" destId="{FE90973A-4884-4ACA-AB2A-9914234E1C33}" srcOrd="0" destOrd="0" presId="urn:microsoft.com/office/officeart/2018/5/layout/IconCircleLabelList"/>
    <dgm:cxn modelId="{0DD94EAA-2FE4-4CA6-9234-D861818FA855}" srcId="{157D8D08-15B0-498C-B336-2DB32ABC98FE}" destId="{CB9C4522-FF73-4B84-A68F-C9BD9E1E0019}" srcOrd="1" destOrd="0" parTransId="{B2B61C6B-0807-48D6-ADDE-34D14393F15D}" sibTransId="{0405B0B0-C2F7-4805-BA9B-0C0331A63E3F}"/>
    <dgm:cxn modelId="{E954A0BC-DC21-4608-B7E7-6140A8B3788B}" type="presOf" srcId="{C4D91C68-F27B-4BEF-AD6E-AAB1BE4B860A}" destId="{8BE5694A-0073-42DE-807C-58F10AE01764}" srcOrd="0" destOrd="0" presId="urn:microsoft.com/office/officeart/2018/5/layout/IconCircleLabelList"/>
    <dgm:cxn modelId="{3DD8F4CF-EBD0-4419-94EC-1CE5F197B991}" srcId="{157D8D08-15B0-498C-B336-2DB32ABC98FE}" destId="{62D14A3B-1163-4739-831B-3499428F9576}" srcOrd="3" destOrd="0" parTransId="{65CBE439-ACD9-4C2B-9D2D-6B53053202C4}" sibTransId="{D446783D-EF67-4A4D-8540-4E6857D9D1EA}"/>
    <dgm:cxn modelId="{90E7C5F9-8142-4B57-BE4A-87C079388852}" type="presOf" srcId="{1BB343F4-9E3F-43A5-90DF-A1E67D8C7790}" destId="{2F29D44D-3E5D-40A7-96E6-32334C28FB30}" srcOrd="0" destOrd="0" presId="urn:microsoft.com/office/officeart/2018/5/layout/IconCircleLabelList"/>
    <dgm:cxn modelId="{2FEF2693-3951-42FB-B411-75003262EBA6}" type="presParOf" srcId="{FE90973A-4884-4ACA-AB2A-9914234E1C33}" destId="{95D92096-E6BE-4441-BE89-7369F9FBCA6E}" srcOrd="0" destOrd="0" presId="urn:microsoft.com/office/officeart/2018/5/layout/IconCircleLabelList"/>
    <dgm:cxn modelId="{39A5D8A3-CC83-49F0-B7CB-55DAD8EFA3E5}" type="presParOf" srcId="{95D92096-E6BE-4441-BE89-7369F9FBCA6E}" destId="{BB6D0977-CF34-4FDF-8502-E52F7DF81FDB}" srcOrd="0" destOrd="0" presId="urn:microsoft.com/office/officeart/2018/5/layout/IconCircleLabelList"/>
    <dgm:cxn modelId="{2027A97B-FF39-4066-AFFD-5FFC375989DD}" type="presParOf" srcId="{95D92096-E6BE-4441-BE89-7369F9FBCA6E}" destId="{ECE8E8A3-E193-4BA2-B2B2-8CC870513EBE}" srcOrd="1" destOrd="0" presId="urn:microsoft.com/office/officeart/2018/5/layout/IconCircleLabelList"/>
    <dgm:cxn modelId="{EF7680AB-D227-4C40-81D1-D4DB01F95FA5}" type="presParOf" srcId="{95D92096-E6BE-4441-BE89-7369F9FBCA6E}" destId="{C44A6232-6465-40D6-862D-CBFAD9E85877}" srcOrd="2" destOrd="0" presId="urn:microsoft.com/office/officeart/2018/5/layout/IconCircleLabelList"/>
    <dgm:cxn modelId="{2D136DC1-B100-4354-B38B-1C344D218DAC}" type="presParOf" srcId="{95D92096-E6BE-4441-BE89-7369F9FBCA6E}" destId="{2F29D44D-3E5D-40A7-96E6-32334C28FB30}" srcOrd="3" destOrd="0" presId="urn:microsoft.com/office/officeart/2018/5/layout/IconCircleLabelList"/>
    <dgm:cxn modelId="{5526BBC9-AF10-4763-B167-AD40550661DA}" type="presParOf" srcId="{FE90973A-4884-4ACA-AB2A-9914234E1C33}" destId="{AFAA0200-645B-427F-8909-7B19208798A7}" srcOrd="1" destOrd="0" presId="urn:microsoft.com/office/officeart/2018/5/layout/IconCircleLabelList"/>
    <dgm:cxn modelId="{B2E28080-6CCF-4252-979D-9A8F76E22E4D}" type="presParOf" srcId="{FE90973A-4884-4ACA-AB2A-9914234E1C33}" destId="{FFF7DD40-BB63-494C-8EF5-C4D67F341DF3}" srcOrd="2" destOrd="0" presId="urn:microsoft.com/office/officeart/2018/5/layout/IconCircleLabelList"/>
    <dgm:cxn modelId="{6CAC7FA6-CE05-4AF5-912E-ED48A88C9F5E}" type="presParOf" srcId="{FFF7DD40-BB63-494C-8EF5-C4D67F341DF3}" destId="{6E7295EC-CFEA-4BBC-811E-C40296FE4EAD}" srcOrd="0" destOrd="0" presId="urn:microsoft.com/office/officeart/2018/5/layout/IconCircleLabelList"/>
    <dgm:cxn modelId="{6CF39632-9F2E-47C9-9BC3-375C25C7DDF9}" type="presParOf" srcId="{FFF7DD40-BB63-494C-8EF5-C4D67F341DF3}" destId="{A991A99E-764C-4F59-8E8A-565B55B8BF72}" srcOrd="1" destOrd="0" presId="urn:microsoft.com/office/officeart/2018/5/layout/IconCircleLabelList"/>
    <dgm:cxn modelId="{2FE557E3-CC73-4EF9-BA81-7308184E02FC}" type="presParOf" srcId="{FFF7DD40-BB63-494C-8EF5-C4D67F341DF3}" destId="{37914C36-608B-4EA1-9095-316BE6EF79C7}" srcOrd="2" destOrd="0" presId="urn:microsoft.com/office/officeart/2018/5/layout/IconCircleLabelList"/>
    <dgm:cxn modelId="{8213875E-AA10-42D0-A33E-C795F868B416}" type="presParOf" srcId="{FFF7DD40-BB63-494C-8EF5-C4D67F341DF3}" destId="{13571226-55CA-4B45-8A75-B7F45653D194}" srcOrd="3" destOrd="0" presId="urn:microsoft.com/office/officeart/2018/5/layout/IconCircleLabelList"/>
    <dgm:cxn modelId="{05F92E11-79A1-4605-B6B3-472581AC9362}" type="presParOf" srcId="{FE90973A-4884-4ACA-AB2A-9914234E1C33}" destId="{8E713D35-1B5E-4260-B31D-9EFE12ED547D}" srcOrd="3" destOrd="0" presId="urn:microsoft.com/office/officeart/2018/5/layout/IconCircleLabelList"/>
    <dgm:cxn modelId="{C867CB7F-2F5D-4046-9CB2-812D5AA2C4A9}" type="presParOf" srcId="{FE90973A-4884-4ACA-AB2A-9914234E1C33}" destId="{89B9082D-A6FD-4ED6-82A2-20B2163306C8}" srcOrd="4" destOrd="0" presId="urn:microsoft.com/office/officeart/2018/5/layout/IconCircleLabelList"/>
    <dgm:cxn modelId="{8D490D50-169C-4E9A-BCC9-03ABBAC0B35C}" type="presParOf" srcId="{89B9082D-A6FD-4ED6-82A2-20B2163306C8}" destId="{9BBDDF4A-D347-4608-9B7D-6B085033C390}" srcOrd="0" destOrd="0" presId="urn:microsoft.com/office/officeart/2018/5/layout/IconCircleLabelList"/>
    <dgm:cxn modelId="{BEE8E4DD-9E01-4765-A2AE-5223541F9325}" type="presParOf" srcId="{89B9082D-A6FD-4ED6-82A2-20B2163306C8}" destId="{22E0117E-7473-409E-BDAA-33E4958084A9}" srcOrd="1" destOrd="0" presId="urn:microsoft.com/office/officeart/2018/5/layout/IconCircleLabelList"/>
    <dgm:cxn modelId="{5008EB6C-F318-44FA-A40B-09F843351AE2}" type="presParOf" srcId="{89B9082D-A6FD-4ED6-82A2-20B2163306C8}" destId="{EB73F281-E553-4D70-8A5A-9D2E97214809}" srcOrd="2" destOrd="0" presId="urn:microsoft.com/office/officeart/2018/5/layout/IconCircleLabelList"/>
    <dgm:cxn modelId="{F04C8731-8AA8-461B-8A52-BE953EF052D1}" type="presParOf" srcId="{89B9082D-A6FD-4ED6-82A2-20B2163306C8}" destId="{8BE5694A-0073-42DE-807C-58F10AE01764}" srcOrd="3" destOrd="0" presId="urn:microsoft.com/office/officeart/2018/5/layout/IconCircleLabelList"/>
    <dgm:cxn modelId="{3BD03E84-8A70-4CEF-9A99-F1871298A3FE}" type="presParOf" srcId="{FE90973A-4884-4ACA-AB2A-9914234E1C33}" destId="{B53F62B3-A5CD-4928-B282-01A1CBC8F15B}" srcOrd="5" destOrd="0" presId="urn:microsoft.com/office/officeart/2018/5/layout/IconCircleLabelList"/>
    <dgm:cxn modelId="{063D9F89-DCF6-4C62-BA6F-5C0A8FBCDB78}" type="presParOf" srcId="{FE90973A-4884-4ACA-AB2A-9914234E1C33}" destId="{56DD3A9E-AE82-47BE-B095-A53BFF18B011}" srcOrd="6" destOrd="0" presId="urn:microsoft.com/office/officeart/2018/5/layout/IconCircleLabelList"/>
    <dgm:cxn modelId="{AF0CC402-BDC9-48E5-B91B-92430ABBA5DD}" type="presParOf" srcId="{56DD3A9E-AE82-47BE-B095-A53BFF18B011}" destId="{F191BB66-6135-4911-8BA0-802B20500E82}" srcOrd="0" destOrd="0" presId="urn:microsoft.com/office/officeart/2018/5/layout/IconCircleLabelList"/>
    <dgm:cxn modelId="{C7882B58-C763-4504-89CB-19B7A014E824}" type="presParOf" srcId="{56DD3A9E-AE82-47BE-B095-A53BFF18B011}" destId="{CE060F64-793C-4D08-A6CD-5F20CA896C0D}" srcOrd="1" destOrd="0" presId="urn:microsoft.com/office/officeart/2018/5/layout/IconCircleLabelList"/>
    <dgm:cxn modelId="{BC32617B-80B9-4589-A972-339721E20F03}" type="presParOf" srcId="{56DD3A9E-AE82-47BE-B095-A53BFF18B011}" destId="{8EBE6730-341F-4AAC-92D0-94E9B3879E3B}" srcOrd="2" destOrd="0" presId="urn:microsoft.com/office/officeart/2018/5/layout/IconCircleLabelList"/>
    <dgm:cxn modelId="{5436046B-C7FE-4215-938D-FC3ACD802A7C}" type="presParOf" srcId="{56DD3A9E-AE82-47BE-B095-A53BFF18B011}" destId="{F554D675-9CD4-404E-9646-6C3D4F9366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42811-6661-44C1-9080-8D182F0D3E87}">
      <dsp:nvSpPr>
        <dsp:cNvPr id="0" name=""/>
        <dsp:cNvSpPr/>
      </dsp:nvSpPr>
      <dsp:spPr>
        <a:xfrm>
          <a:off x="0" y="30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Why Data Visualization Matters</a:t>
          </a:r>
        </a:p>
      </dsp:txBody>
      <dsp:txXfrm>
        <a:off x="25188" y="28216"/>
        <a:ext cx="10844993" cy="465594"/>
      </dsp:txXfrm>
    </dsp:sp>
    <dsp:sp modelId="{D00021F3-640C-4DF8-90D0-AFE2BD8930CD}">
      <dsp:nvSpPr>
        <dsp:cNvPr id="0" name=""/>
        <dsp:cNvSpPr/>
      </dsp:nvSpPr>
      <dsp:spPr>
        <a:xfrm>
          <a:off x="0" y="5794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Cognitive Load &amp; Visual Perception</a:t>
          </a:r>
        </a:p>
      </dsp:txBody>
      <dsp:txXfrm>
        <a:off x="25188" y="604666"/>
        <a:ext cx="10844993" cy="465594"/>
      </dsp:txXfrm>
    </dsp:sp>
    <dsp:sp modelId="{16EE2AF8-8DC5-4635-AB34-0180A5BFA824}">
      <dsp:nvSpPr>
        <dsp:cNvPr id="0" name=""/>
        <dsp:cNvSpPr/>
      </dsp:nvSpPr>
      <dsp:spPr>
        <a:xfrm>
          <a:off x="0" y="11559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Gestalt Principles of Visual Grouping</a:t>
          </a:r>
        </a:p>
      </dsp:txBody>
      <dsp:txXfrm>
        <a:off x="25188" y="1181116"/>
        <a:ext cx="10844993" cy="465594"/>
      </dsp:txXfrm>
    </dsp:sp>
    <dsp:sp modelId="{1F3AEDA0-51A1-4FDF-8888-ED16AD4FBE27}">
      <dsp:nvSpPr>
        <dsp:cNvPr id="0" name=""/>
        <dsp:cNvSpPr/>
      </dsp:nvSpPr>
      <dsp:spPr>
        <a:xfrm>
          <a:off x="0" y="17323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Storytelling Techniques</a:t>
          </a:r>
        </a:p>
      </dsp:txBody>
      <dsp:txXfrm>
        <a:off x="25188" y="1757566"/>
        <a:ext cx="10844993" cy="465594"/>
      </dsp:txXfrm>
    </dsp:sp>
    <dsp:sp modelId="{0FCC9231-3580-46E6-908E-A1C8CFB07825}">
      <dsp:nvSpPr>
        <dsp:cNvPr id="0" name=""/>
        <dsp:cNvSpPr/>
      </dsp:nvSpPr>
      <dsp:spPr>
        <a:xfrm>
          <a:off x="0" y="23088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Visualization Do’s and Don’ts</a:t>
          </a:r>
        </a:p>
      </dsp:txBody>
      <dsp:txXfrm>
        <a:off x="25188" y="2334016"/>
        <a:ext cx="10844993" cy="465594"/>
      </dsp:txXfrm>
    </dsp:sp>
    <dsp:sp modelId="{0B25EF91-AB32-4639-9D8C-5338B2BA6987}">
      <dsp:nvSpPr>
        <dsp:cNvPr id="0" name=""/>
        <dsp:cNvSpPr/>
      </dsp:nvSpPr>
      <dsp:spPr>
        <a:xfrm>
          <a:off x="0" y="28852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Tools of the Trade</a:t>
          </a:r>
        </a:p>
      </dsp:txBody>
      <dsp:txXfrm>
        <a:off x="25188" y="2910466"/>
        <a:ext cx="10844993" cy="46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0977-CF34-4FDF-8502-E52F7DF81FDB}">
      <dsp:nvSpPr>
        <dsp:cNvPr id="0" name=""/>
        <dsp:cNvSpPr/>
      </dsp:nvSpPr>
      <dsp:spPr>
        <a:xfrm>
          <a:off x="550892"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ECE8E8A3-E193-4BA2-B2B2-8CC870513EBE}">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9D44D-3E5D-40A7-96E6-32334C28FB30}">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Reduce Cognitive Load</a:t>
          </a:r>
        </a:p>
      </dsp:txBody>
      <dsp:txXfrm>
        <a:off x="89042" y="2289522"/>
        <a:ext cx="2368460" cy="720000"/>
      </dsp:txXfrm>
    </dsp:sp>
    <dsp:sp modelId="{6E7295EC-CFEA-4BBC-811E-C40296FE4EAD}">
      <dsp:nvSpPr>
        <dsp:cNvPr id="0" name=""/>
        <dsp:cNvSpPr/>
      </dsp:nvSpPr>
      <dsp:spPr>
        <a:xfrm>
          <a:off x="3333833"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A991A99E-764C-4F59-8E8A-565B55B8BF72}">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1226-55CA-4B45-8A75-B7F45653D194}">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Leverage Gestalt Principles of Visual Grouping</a:t>
          </a:r>
        </a:p>
      </dsp:txBody>
      <dsp:txXfrm>
        <a:off x="2871984" y="2289522"/>
        <a:ext cx="2368460" cy="720000"/>
      </dsp:txXfrm>
    </dsp:sp>
    <dsp:sp modelId="{9BBDDF4A-D347-4608-9B7D-6B085033C390}">
      <dsp:nvSpPr>
        <dsp:cNvPr id="0" name=""/>
        <dsp:cNvSpPr/>
      </dsp:nvSpPr>
      <dsp:spPr>
        <a:xfrm>
          <a:off x="6116775"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22E0117E-7473-409E-BDAA-33E4958084A9}">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E5694A-0073-42DE-807C-58F10AE01764}">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Follow Data Story Telling Best Practices</a:t>
          </a:r>
        </a:p>
      </dsp:txBody>
      <dsp:txXfrm>
        <a:off x="5654925" y="2289522"/>
        <a:ext cx="2368460" cy="720000"/>
      </dsp:txXfrm>
    </dsp:sp>
    <dsp:sp modelId="{F191BB66-6135-4911-8BA0-802B20500E82}">
      <dsp:nvSpPr>
        <dsp:cNvPr id="0" name=""/>
        <dsp:cNvSpPr/>
      </dsp:nvSpPr>
      <dsp:spPr>
        <a:xfrm>
          <a:off x="8899716"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CE060F64-793C-4D08-A6CD-5F20CA896C0D}">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54D675-9CD4-404E-9646-6C3D4F93667B}">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Don’t Over-Complicate Things!</a:t>
          </a:r>
        </a:p>
      </dsp:txBody>
      <dsp:txXfrm>
        <a:off x="8437866" y="2289522"/>
        <a:ext cx="236846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atin typeface="Aptos Display" panose="020B00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ptos" panose="020B00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933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01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2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7030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664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422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7931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405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982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ptos Display" panose="020B00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141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09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262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612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68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281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646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764DE79-268F-4C1A-8933-263129D2AF90}" type="datetimeFigureOut">
              <a:rPr lang="en-US" smtClean="0"/>
              <a:t>4/27/2025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7386644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enjaminburch/" TargetMode="External"/><Relationship Id="rId2" Type="http://schemas.openxmlformats.org/officeDocument/2006/relationships/hyperlink" Target="mailto:benjaminburch@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datacamp.com/blog/telling-effective-data-stories-with-data-narrative-and-visual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liveringdataanalytics.com/the-data-to-ink-ratio-chart-makeover/" TargetMode="External"/><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daydreamingnumbers.com/blog/preattentive-attributes-exam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hyperlink" Target="https://www.interaction-design.org/literature/topics/gestalt-principles?srsltid=AfmBOoq-5XZVqcV7Iz9WXSuu1iUaL9bm44RAsw3pEcpL4NSHwT4t0uy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hyperlink" Target="https://www.data-to-viz.com/" TargetMode="External"/><Relationship Id="rId3" Type="http://schemas.openxmlformats.org/officeDocument/2006/relationships/image" Target="../media/image2.png"/><Relationship Id="rId7" Type="http://schemas.openxmlformats.org/officeDocument/2006/relationships/hyperlink" Target="https://www.datacamp.com/cheat-sheet/data-viz-cheat-sheet?utm_source=google&amp;utm_medium=paid_search&amp;utm_campaignid=19589720830&amp;utm_adgroupid=157098107495&amp;utm_device=c&amp;utm_keyword=&amp;utm_matchtype=&amp;utm_network=g&amp;utm_adpostion=&amp;utm_creative=684592141655&amp;utm_targetid=aud-1685385913382:dsa-2363008446940&amp;utm_loc_interest_ms=&amp;utm_loc_physical_ms=1020519&amp;utm_content=ps-other~nam-en~dsa~tofu~cheat-sheet-data-viz&amp;accountid=9624585688&amp;utm_campaign=230119_1-ps-other~dsa~tofu_2-b2c_3-nam_4-prc_5-na_6-na_7-le_8-pdsh-go_9-nb-e_10-na_11-na&amp;gad_source=1&amp;gbraid=0AAAAADQ9WsFcM6R7RkY7cfzES-UjmENwv&amp;gclid=CjwKCAjwq7fABhB2EiwAwk-YbKuGmwa8NhLCck0rGaEh8Kx0LDSPRKFw1ugJ_sd_5au9NxZvSjgdYBoCPM4QAvD_Bw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hyperlink" Target="https://www.storytellingwithdata.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3.wdp"/><Relationship Id="rId18" Type="http://schemas.openxmlformats.org/officeDocument/2006/relationships/image" Target="../media/image61.png"/><Relationship Id="rId3" Type="http://schemas.openxmlformats.org/officeDocument/2006/relationships/image" Target="../media/image48.png"/><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image" Target="../media/image47.pn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4.png"/><Relationship Id="rId19" Type="http://schemas.openxmlformats.org/officeDocument/2006/relationships/image" Target="../media/image62.png"/><Relationship Id="rId4" Type="http://schemas.microsoft.com/office/2007/relationships/hdphoto" Target="../media/hdphoto2.wdp"/><Relationship Id="rId9" Type="http://schemas.openxmlformats.org/officeDocument/2006/relationships/image" Target="../media/image53.png"/><Relationship Id="rId1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jbkSRLYSojo" TargetMode="External"/><Relationship Id="rId5" Type="http://schemas.openxmlformats.org/officeDocument/2006/relationships/hyperlink" Target="https://www.theguardian.com/news/datablog/2013/mar/15/john-snow-cholera-map" TargetMode="External"/><Relationship Id="rId4" Type="http://schemas.openxmlformats.org/officeDocument/2006/relationships/hyperlink" Target="https://www.scientificamerican.com/article/how-florence-nightingale-changed-data-visualization-forev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usna.edu/Users/cs/nchamber/courses/sd211/tbf/9.html" TargetMode="External"/><Relationship Id="rId1" Type="http://schemas.openxmlformats.org/officeDocument/2006/relationships/slideLayout" Target="../slideLayouts/slideLayout2.xml"/><Relationship Id="rId5" Type="http://schemas.openxmlformats.org/officeDocument/2006/relationships/hyperlink" Target="https://www.mediamatters.org/fox-news/fox-news-newest-dishonest-chart-immigration-enforcement" TargetMode="Externa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6BA898-F85D-C04D-6C8E-79C10E932ED2}"/>
              </a:ext>
            </a:extLst>
          </p:cNvPr>
          <p:cNvSpPr>
            <a:spLocks noGrp="1"/>
          </p:cNvSpPr>
          <p:nvPr>
            <p:ph type="ctrTitle"/>
          </p:nvPr>
        </p:nvSpPr>
        <p:spPr/>
        <p:txBody>
          <a:bodyPr anchor="t">
            <a:normAutofit/>
          </a:bodyPr>
          <a:lstStyle/>
          <a:p>
            <a:pPr algn="l"/>
            <a:r>
              <a:rPr lang="en-US" dirty="0"/>
              <a:t>What’s the Point?</a:t>
            </a:r>
            <a:br>
              <a:rPr lang="en-US" dirty="0"/>
            </a:br>
            <a:r>
              <a:rPr lang="en-US" sz="3600" dirty="0">
                <a:latin typeface="+mn-lt"/>
              </a:rPr>
              <a:t>Turning Complex Analyses </a:t>
            </a:r>
            <a:br>
              <a:rPr lang="en-US" sz="3600" dirty="0">
                <a:latin typeface="+mn-lt"/>
              </a:rPr>
            </a:br>
            <a:r>
              <a:rPr lang="en-US" sz="3600" dirty="0">
                <a:latin typeface="+mn-lt"/>
              </a:rPr>
              <a:t>into Actionable Stories</a:t>
            </a:r>
            <a:endParaRPr lang="en-US" dirty="0">
              <a:latin typeface="+mn-lt"/>
            </a:endParaRPr>
          </a:p>
        </p:txBody>
      </p:sp>
      <p:sp>
        <p:nvSpPr>
          <p:cNvPr id="5" name="Subtitle 4">
            <a:extLst>
              <a:ext uri="{FF2B5EF4-FFF2-40B4-BE49-F238E27FC236}">
                <a16:creationId xmlns:a16="http://schemas.microsoft.com/office/drawing/2014/main" id="{CC5083C3-106A-803B-68BB-5263C0F62176}"/>
              </a:ext>
            </a:extLst>
          </p:cNvPr>
          <p:cNvSpPr>
            <a:spLocks noGrp="1"/>
          </p:cNvSpPr>
          <p:nvPr>
            <p:ph type="subTitle" idx="1"/>
          </p:nvPr>
        </p:nvSpPr>
        <p:spPr>
          <a:xfrm>
            <a:off x="1154955" y="4088421"/>
            <a:ext cx="9144000" cy="2387600"/>
          </a:xfrm>
        </p:spPr>
        <p:txBody>
          <a:bodyPr>
            <a:normAutofit/>
          </a:bodyPr>
          <a:lstStyle/>
          <a:p>
            <a:pPr algn="l"/>
            <a:r>
              <a:rPr lang="en-US" dirty="0"/>
              <a:t>Benjamin Burch, PhD</a:t>
            </a:r>
          </a:p>
          <a:p>
            <a:pPr algn="l"/>
            <a:r>
              <a:rPr lang="en-US" dirty="0"/>
              <a:t>Carthage Guest Lecture</a:t>
            </a:r>
          </a:p>
          <a:p>
            <a:pPr algn="l"/>
            <a:r>
              <a:rPr lang="en-US" dirty="0"/>
              <a:t>April 29, 2025</a:t>
            </a:r>
          </a:p>
          <a:p>
            <a:pPr algn="l"/>
            <a:endParaRPr lang="en-US" dirty="0"/>
          </a:p>
          <a:p>
            <a:pPr algn="l"/>
            <a:r>
              <a:rPr lang="en-US" sz="1200" dirty="0">
                <a:hlinkClick r:id="rId2"/>
              </a:rPr>
              <a:t>benjaminburch@gmail.com</a:t>
            </a:r>
            <a:endParaRPr lang="en-US" sz="1200" dirty="0"/>
          </a:p>
          <a:p>
            <a:pPr algn="l"/>
            <a:r>
              <a:rPr lang="en-US" sz="1200" dirty="0">
                <a:hlinkClick r:id="rId3"/>
              </a:rPr>
              <a:t>https://www.linkedin.com/in/benjaminburch/</a:t>
            </a:r>
            <a:endParaRPr lang="en-US" sz="1200" dirty="0"/>
          </a:p>
        </p:txBody>
      </p:sp>
    </p:spTree>
    <p:extLst>
      <p:ext uri="{BB962C8B-B14F-4D97-AF65-F5344CB8AC3E}">
        <p14:creationId xmlns:p14="http://schemas.microsoft.com/office/powerpoint/2010/main" val="166441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D4B667-207C-AB11-0DBB-76BB8DE794F1}"/>
              </a:ext>
            </a:extLst>
          </p:cNvPr>
          <p:cNvSpPr>
            <a:spLocks noGrp="1"/>
          </p:cNvSpPr>
          <p:nvPr>
            <p:ph type="title"/>
          </p:nvPr>
        </p:nvSpPr>
        <p:spPr>
          <a:xfrm>
            <a:off x="648930" y="629267"/>
            <a:ext cx="9252154" cy="1016654"/>
          </a:xfrm>
        </p:spPr>
        <p:txBody>
          <a:bodyPr>
            <a:normAutofit/>
          </a:bodyPr>
          <a:lstStyle/>
          <a:p>
            <a:r>
              <a:rPr lang="en-US">
                <a:solidFill>
                  <a:srgbClr val="EBEBEB"/>
                </a:solidFill>
              </a:rPr>
              <a:t>How do we make good visuals?</a:t>
            </a:r>
          </a:p>
        </p:txBody>
      </p:sp>
      <p:sp>
        <p:nvSpPr>
          <p:cNvPr id="19" name="Rectangle 1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8AE29B28-6A24-D60E-F929-710980E1CCB6}"/>
              </a:ext>
            </a:extLst>
          </p:cNvPr>
          <p:cNvGraphicFramePr>
            <a:graphicFrameLocks noGrp="1"/>
          </p:cNvGraphicFramePr>
          <p:nvPr>
            <p:ph idx="1"/>
            <p:extLst>
              <p:ext uri="{D42A27DB-BD31-4B8C-83A1-F6EECF244321}">
                <p14:modId xmlns:p14="http://schemas.microsoft.com/office/powerpoint/2010/main" val="170692799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7C4CE8-0F60-F18A-46D4-8807D0609A5B}"/>
              </a:ext>
            </a:extLst>
          </p:cNvPr>
          <p:cNvSpPr txBox="1"/>
          <p:nvPr/>
        </p:nvSpPr>
        <p:spPr>
          <a:xfrm>
            <a:off x="9783026" y="6198109"/>
            <a:ext cx="2681172" cy="369332"/>
          </a:xfrm>
          <a:prstGeom prst="rect">
            <a:avLst/>
          </a:prstGeom>
          <a:noFill/>
        </p:spPr>
        <p:txBody>
          <a:bodyPr wrap="square" rtlCol="0">
            <a:spAutoFit/>
          </a:bodyPr>
          <a:lstStyle/>
          <a:p>
            <a:r>
              <a:rPr lang="en-US" dirty="0">
                <a:hlinkClick r:id="rId7"/>
              </a:rPr>
              <a:t>LEARN MORE HERE</a:t>
            </a:r>
            <a:endParaRPr lang="en-US" dirty="0"/>
          </a:p>
        </p:txBody>
      </p:sp>
    </p:spTree>
    <p:extLst>
      <p:ext uri="{BB962C8B-B14F-4D97-AF65-F5344CB8AC3E}">
        <p14:creationId xmlns:p14="http://schemas.microsoft.com/office/powerpoint/2010/main" val="221727598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284A-26BE-8757-C0D6-3056EF70B9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82E7C9A-F976-83D7-3B77-C86A570A510C}"/>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AC5A5E11-1E2A-6037-E237-7C660BEE8AB5}"/>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51D8F14-3804-CF9C-731D-B722AC4DF8E8}"/>
              </a:ext>
            </a:extLst>
          </p:cNvPr>
          <p:cNvGrpSpPr/>
          <p:nvPr/>
        </p:nvGrpSpPr>
        <p:grpSpPr>
          <a:xfrm>
            <a:off x="646111" y="1853248"/>
            <a:ext cx="10126496" cy="2954655"/>
            <a:chOff x="573932" y="1825815"/>
            <a:chExt cx="10126496" cy="2954655"/>
          </a:xfrm>
        </p:grpSpPr>
        <p:sp>
          <p:nvSpPr>
            <p:cNvPr id="10" name="TextBox 9">
              <a:extLst>
                <a:ext uri="{FF2B5EF4-FFF2-40B4-BE49-F238E27FC236}">
                  <a16:creationId xmlns:a16="http://schemas.microsoft.com/office/drawing/2014/main" id="{BD71A63C-65B9-96EA-A9F4-947DC9D4C58B}"/>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a:p>
              <a:r>
                <a:rPr lang="en-US" dirty="0"/>
                <a:t>The complexity of the data itself</a:t>
              </a:r>
            </a:p>
            <a:p>
              <a:endParaRPr lang="en-US" dirty="0"/>
            </a:p>
            <a:p>
              <a:endParaRPr lang="en-US" dirty="0"/>
            </a:p>
            <a:p>
              <a:r>
                <a:rPr lang="en-US" dirty="0"/>
                <a:t>Examples:</a:t>
              </a:r>
            </a:p>
            <a:p>
              <a:r>
                <a:rPr lang="en-US" dirty="0"/>
                <a:t>High-dimensional datasets</a:t>
              </a:r>
            </a:p>
            <a:p>
              <a:r>
                <a:rPr lang="en-US" dirty="0"/>
                <a:t>Unfamiliar metrics</a:t>
              </a:r>
            </a:p>
            <a:p>
              <a:r>
                <a:rPr lang="en-US" dirty="0"/>
                <a:t>Non-standard graph types</a:t>
              </a:r>
            </a:p>
          </p:txBody>
        </p:sp>
        <p:sp>
          <p:nvSpPr>
            <p:cNvPr id="11" name="TextBox 10">
              <a:extLst>
                <a:ext uri="{FF2B5EF4-FFF2-40B4-BE49-F238E27FC236}">
                  <a16:creationId xmlns:a16="http://schemas.microsoft.com/office/drawing/2014/main" id="{8DD7FAAF-CCCE-A973-E791-6EBEBF578093}"/>
                </a:ext>
              </a:extLst>
            </p:cNvPr>
            <p:cNvSpPr txBox="1"/>
            <p:nvPr/>
          </p:nvSpPr>
          <p:spPr>
            <a:xfrm>
              <a:off x="4189380" y="1825815"/>
              <a:ext cx="2970178" cy="2954655"/>
            </a:xfrm>
            <a:prstGeom prst="rect">
              <a:avLst/>
            </a:prstGeom>
            <a:noFill/>
            <a:ln w="28575">
              <a:solidFill>
                <a:schemeClr val="bg2">
                  <a:lumMod val="60000"/>
                  <a:lumOff val="40000"/>
                </a:schemeClr>
              </a:solidFill>
            </a:ln>
          </p:spPr>
          <p:txBody>
            <a:bodyPr wrap="square" rtlCol="0">
              <a:spAutoFit/>
            </a:bodyPr>
            <a:lstStyle/>
            <a:p>
              <a:r>
                <a:rPr lang="en-US" sz="2400" b="1" dirty="0"/>
                <a:t>Extraneous Load</a:t>
              </a:r>
            </a:p>
            <a:p>
              <a:endParaRPr lang="en-US" dirty="0"/>
            </a:p>
            <a:p>
              <a:r>
                <a:rPr lang="en-US" dirty="0"/>
                <a:t>Unnecessary cognitive effort caused by poor visual design</a:t>
              </a:r>
            </a:p>
            <a:p>
              <a:endParaRPr lang="en-US" dirty="0"/>
            </a:p>
            <a:p>
              <a:r>
                <a:rPr lang="en-US" dirty="0"/>
                <a:t>Examples:</a:t>
              </a:r>
            </a:p>
            <a:p>
              <a:r>
                <a:rPr lang="en-US" dirty="0"/>
                <a:t>3D charts</a:t>
              </a:r>
            </a:p>
            <a:p>
              <a:r>
                <a:rPr lang="en-US" dirty="0"/>
                <a:t>Unclear color schemes</a:t>
              </a:r>
            </a:p>
            <a:p>
              <a:r>
                <a:rPr lang="en-US" dirty="0"/>
                <a:t>Wrong graph type</a:t>
              </a:r>
            </a:p>
          </p:txBody>
        </p:sp>
        <p:sp>
          <p:nvSpPr>
            <p:cNvPr id="12" name="TextBox 11">
              <a:extLst>
                <a:ext uri="{FF2B5EF4-FFF2-40B4-BE49-F238E27FC236}">
                  <a16:creationId xmlns:a16="http://schemas.microsoft.com/office/drawing/2014/main" id="{65A8C1FB-56CF-E77D-770B-6AE1C6A7D6A2}"/>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spAutoFit/>
            </a:bodyPr>
            <a:lstStyle/>
            <a:p>
              <a:r>
                <a:rPr lang="en-US" sz="2400" b="1" dirty="0"/>
                <a:t>Germane Load</a:t>
              </a:r>
            </a:p>
            <a:p>
              <a:endParaRPr lang="en-US" dirty="0"/>
            </a:p>
            <a:p>
              <a:r>
                <a:rPr lang="en-US" dirty="0"/>
                <a:t>Efforts that help the audience learn and understand</a:t>
              </a:r>
            </a:p>
            <a:p>
              <a:endParaRPr lang="en-US" dirty="0"/>
            </a:p>
            <a:p>
              <a:endParaRPr lang="en-US" dirty="0"/>
            </a:p>
            <a:p>
              <a:r>
                <a:rPr lang="en-US" dirty="0"/>
                <a:t>Examples:</a:t>
              </a:r>
            </a:p>
            <a:p>
              <a:r>
                <a:rPr lang="en-US" dirty="0"/>
                <a:t>Highlighting key insights</a:t>
              </a:r>
            </a:p>
            <a:p>
              <a:r>
                <a:rPr lang="en-US" dirty="0"/>
                <a:t>Annotations and data labels</a:t>
              </a:r>
            </a:p>
            <a:p>
              <a:r>
                <a:rPr lang="en-US" dirty="0"/>
                <a:t>Building narrative</a:t>
              </a:r>
            </a:p>
          </p:txBody>
        </p:sp>
      </p:grpSp>
      <p:sp>
        <p:nvSpPr>
          <p:cNvPr id="13" name="TextBox 12">
            <a:extLst>
              <a:ext uri="{FF2B5EF4-FFF2-40B4-BE49-F238E27FC236}">
                <a16:creationId xmlns:a16="http://schemas.microsoft.com/office/drawing/2014/main" id="{117E1EAA-132D-D222-E016-C2FA67DF437B}"/>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9997BA15-E22C-BD4D-670C-65BFECAD2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5E7C8879-1496-D9DD-75A4-E67BCEBA7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spTree>
    <p:extLst>
      <p:ext uri="{BB962C8B-B14F-4D97-AF65-F5344CB8AC3E}">
        <p14:creationId xmlns:p14="http://schemas.microsoft.com/office/powerpoint/2010/main" val="203194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922C-8379-FB08-DA0A-A6AE53061D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DB0059-3024-BEE5-D4D0-E85F675F912F}"/>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9303A8BB-7AD3-8814-D96F-19ACD8C6D914}"/>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C201CEA-4BB3-9793-FB1A-764C5C7A0481}"/>
              </a:ext>
            </a:extLst>
          </p:cNvPr>
          <p:cNvGrpSpPr/>
          <p:nvPr/>
        </p:nvGrpSpPr>
        <p:grpSpPr>
          <a:xfrm>
            <a:off x="646111" y="1853247"/>
            <a:ext cx="10126496" cy="2954656"/>
            <a:chOff x="573932" y="1825814"/>
            <a:chExt cx="10126496" cy="2954656"/>
          </a:xfrm>
        </p:grpSpPr>
        <p:sp>
          <p:nvSpPr>
            <p:cNvPr id="10" name="TextBox 9">
              <a:extLst>
                <a:ext uri="{FF2B5EF4-FFF2-40B4-BE49-F238E27FC236}">
                  <a16:creationId xmlns:a16="http://schemas.microsoft.com/office/drawing/2014/main" id="{064F5FFB-124F-8830-084D-27538F95D7E0}"/>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p:txBody>
        </p:sp>
        <p:sp>
          <p:nvSpPr>
            <p:cNvPr id="11" name="TextBox 10">
              <a:extLst>
                <a:ext uri="{FF2B5EF4-FFF2-40B4-BE49-F238E27FC236}">
                  <a16:creationId xmlns:a16="http://schemas.microsoft.com/office/drawing/2014/main" id="{6CBE48AF-9AA8-C745-0687-9C9B4F2A735C}"/>
                </a:ext>
              </a:extLst>
            </p:cNvPr>
            <p:cNvSpPr txBox="1"/>
            <p:nvPr/>
          </p:nvSpPr>
          <p:spPr>
            <a:xfrm>
              <a:off x="4189380" y="1825814"/>
              <a:ext cx="2970178" cy="2954655"/>
            </a:xfrm>
            <a:prstGeom prst="rect">
              <a:avLst/>
            </a:prstGeom>
            <a:noFill/>
            <a:ln w="28575">
              <a:solidFill>
                <a:schemeClr val="bg2">
                  <a:lumMod val="60000"/>
                  <a:lumOff val="40000"/>
                </a:schemeClr>
              </a:solidFill>
            </a:ln>
          </p:spPr>
          <p:txBody>
            <a:bodyPr wrap="square" rtlCol="0">
              <a:noAutofit/>
            </a:bodyPr>
            <a:lstStyle/>
            <a:p>
              <a:r>
                <a:rPr lang="en-US" sz="2400" b="1" dirty="0"/>
                <a:t>Extraneous Load</a:t>
              </a:r>
            </a:p>
            <a:p>
              <a:endParaRPr lang="en-US" dirty="0"/>
            </a:p>
          </p:txBody>
        </p:sp>
        <p:sp>
          <p:nvSpPr>
            <p:cNvPr id="12" name="TextBox 11">
              <a:extLst>
                <a:ext uri="{FF2B5EF4-FFF2-40B4-BE49-F238E27FC236}">
                  <a16:creationId xmlns:a16="http://schemas.microsoft.com/office/drawing/2014/main" id="{8865BF77-CAA5-F89E-F419-E8E967A97061}"/>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noAutofit/>
            </a:bodyPr>
            <a:lstStyle/>
            <a:p>
              <a:r>
                <a:rPr lang="en-US" sz="2400" b="1" dirty="0"/>
                <a:t>Germane Load</a:t>
              </a:r>
            </a:p>
          </p:txBody>
        </p:sp>
      </p:grpSp>
      <p:sp>
        <p:nvSpPr>
          <p:cNvPr id="13" name="TextBox 12">
            <a:extLst>
              <a:ext uri="{FF2B5EF4-FFF2-40B4-BE49-F238E27FC236}">
                <a16:creationId xmlns:a16="http://schemas.microsoft.com/office/drawing/2014/main" id="{6DDFF9CE-9269-2F26-4187-5D7A2CFA8E39}"/>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F5CDEB9C-676F-6A24-6206-CA6A80720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97652CA6-9762-44EE-E9EF-7840A44B3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pic>
        <p:nvPicPr>
          <p:cNvPr id="2050" name="Picture 2" descr="Help Online - Tutorials - Color Map Surface Graph">
            <a:extLst>
              <a:ext uri="{FF2B5EF4-FFF2-40B4-BE49-F238E27FC236}">
                <a16:creationId xmlns:a16="http://schemas.microsoft.com/office/drawing/2014/main" id="{33AD75AA-B5D6-8FC4-C63A-DA841051F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445" y="2283667"/>
            <a:ext cx="2959551" cy="23703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void chartjunk in presentations: Three lessons from Tufte | BrightCarbon">
            <a:extLst>
              <a:ext uri="{FF2B5EF4-FFF2-40B4-BE49-F238E27FC236}">
                <a16:creationId xmlns:a16="http://schemas.microsoft.com/office/drawing/2014/main" id="{AADB5EBC-E523-595D-9841-344EF20F7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543" y="2283667"/>
            <a:ext cx="2896209" cy="2370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A8BA6E-9655-CD46-DBB8-2000194D291F}"/>
              </a:ext>
            </a:extLst>
          </p:cNvPr>
          <p:cNvSpPr txBox="1"/>
          <p:nvPr/>
        </p:nvSpPr>
        <p:spPr>
          <a:xfrm>
            <a:off x="646111" y="4849060"/>
            <a:ext cx="3278221" cy="307777"/>
          </a:xfrm>
          <a:prstGeom prst="rect">
            <a:avLst/>
          </a:prstGeom>
          <a:noFill/>
        </p:spPr>
        <p:txBody>
          <a:bodyPr wrap="square" rtlCol="0">
            <a:spAutoFit/>
          </a:bodyPr>
          <a:lstStyle/>
          <a:p>
            <a:pPr algn="ctr"/>
            <a:r>
              <a:rPr lang="en-US" sz="1400" dirty="0"/>
              <a:t>Analytical Graph</a:t>
            </a:r>
          </a:p>
        </p:txBody>
      </p:sp>
      <p:sp>
        <p:nvSpPr>
          <p:cNvPr id="8" name="TextBox 7">
            <a:extLst>
              <a:ext uri="{FF2B5EF4-FFF2-40B4-BE49-F238E27FC236}">
                <a16:creationId xmlns:a16="http://schemas.microsoft.com/office/drawing/2014/main" id="{45E7E4E8-C96A-59F3-489F-5941B3975E95}"/>
              </a:ext>
            </a:extLst>
          </p:cNvPr>
          <p:cNvSpPr txBox="1"/>
          <p:nvPr/>
        </p:nvSpPr>
        <p:spPr>
          <a:xfrm>
            <a:off x="7531674" y="4846717"/>
            <a:ext cx="3278221" cy="307777"/>
          </a:xfrm>
          <a:prstGeom prst="rect">
            <a:avLst/>
          </a:prstGeom>
          <a:noFill/>
        </p:spPr>
        <p:txBody>
          <a:bodyPr wrap="square" rtlCol="0">
            <a:spAutoFit/>
          </a:bodyPr>
          <a:lstStyle/>
          <a:p>
            <a:pPr algn="ctr"/>
            <a:r>
              <a:rPr lang="en-US" sz="1400" dirty="0"/>
              <a:t>Explanatory Graph</a:t>
            </a:r>
          </a:p>
        </p:txBody>
      </p:sp>
      <p:sp>
        <p:nvSpPr>
          <p:cNvPr id="9" name="TextBox 8">
            <a:extLst>
              <a:ext uri="{FF2B5EF4-FFF2-40B4-BE49-F238E27FC236}">
                <a16:creationId xmlns:a16="http://schemas.microsoft.com/office/drawing/2014/main" id="{38CC26BB-D237-BECE-4D81-266A6205A6F1}"/>
              </a:ext>
            </a:extLst>
          </p:cNvPr>
          <p:cNvSpPr txBox="1"/>
          <p:nvPr/>
        </p:nvSpPr>
        <p:spPr>
          <a:xfrm>
            <a:off x="4107536" y="4811685"/>
            <a:ext cx="3278221" cy="307777"/>
          </a:xfrm>
          <a:prstGeom prst="rect">
            <a:avLst/>
          </a:prstGeom>
          <a:noFill/>
        </p:spPr>
        <p:txBody>
          <a:bodyPr wrap="square" rtlCol="0">
            <a:spAutoFit/>
          </a:bodyPr>
          <a:lstStyle/>
          <a:p>
            <a:pPr algn="ctr"/>
            <a:r>
              <a:rPr lang="en-US" sz="1400" dirty="0"/>
              <a:t>Cutesy Chart Junk</a:t>
            </a:r>
          </a:p>
        </p:txBody>
      </p:sp>
      <p:pic>
        <p:nvPicPr>
          <p:cNvPr id="19" name="Picture 18">
            <a:extLst>
              <a:ext uri="{FF2B5EF4-FFF2-40B4-BE49-F238E27FC236}">
                <a16:creationId xmlns:a16="http://schemas.microsoft.com/office/drawing/2014/main" id="{C43AB2C5-8E37-A811-CF73-EE47A0EE3A25}"/>
              </a:ext>
            </a:extLst>
          </p:cNvPr>
          <p:cNvPicPr>
            <a:picLocks noChangeAspect="1"/>
          </p:cNvPicPr>
          <p:nvPr/>
        </p:nvPicPr>
        <p:blipFill>
          <a:blip r:embed="rId9"/>
          <a:stretch>
            <a:fillRect/>
          </a:stretch>
        </p:blipFill>
        <p:spPr>
          <a:xfrm>
            <a:off x="7626314" y="2283665"/>
            <a:ext cx="3105653" cy="2370349"/>
          </a:xfrm>
          <a:prstGeom prst="rect">
            <a:avLst/>
          </a:prstGeom>
        </p:spPr>
      </p:pic>
    </p:spTree>
    <p:extLst>
      <p:ext uri="{BB962C8B-B14F-4D97-AF65-F5344CB8AC3E}">
        <p14:creationId xmlns:p14="http://schemas.microsoft.com/office/powerpoint/2010/main" val="25506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7E3F-566D-F0F1-E9FF-E3E10D0731A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Strategies for Reducing Cognitive Load</a:t>
            </a:r>
          </a:p>
        </p:txBody>
      </p:sp>
      <p:graphicFrame>
        <p:nvGraphicFramePr>
          <p:cNvPr id="5" name="Content Placeholder 4">
            <a:extLst>
              <a:ext uri="{FF2B5EF4-FFF2-40B4-BE49-F238E27FC236}">
                <a16:creationId xmlns:a16="http://schemas.microsoft.com/office/drawing/2014/main" id="{E2199F67-EA85-045F-F6AD-02C6C31E412D}"/>
              </a:ext>
            </a:extLst>
          </p:cNvPr>
          <p:cNvGraphicFramePr>
            <a:graphicFrameLocks noGrp="1"/>
          </p:cNvGraphicFramePr>
          <p:nvPr>
            <p:ph idx="1"/>
            <p:extLst>
              <p:ext uri="{D42A27DB-BD31-4B8C-83A1-F6EECF244321}">
                <p14:modId xmlns:p14="http://schemas.microsoft.com/office/powerpoint/2010/main" val="1984691968"/>
              </p:ext>
            </p:extLst>
          </p:nvPr>
        </p:nvGraphicFramePr>
        <p:xfrm>
          <a:off x="424721" y="1973704"/>
          <a:ext cx="11466217" cy="3443369"/>
        </p:xfrm>
        <a:graphic>
          <a:graphicData uri="http://schemas.openxmlformats.org/drawingml/2006/table">
            <a:tbl>
              <a:tblPr firstRow="1" bandRow="1">
                <a:tableStyleId>{5C22544A-7EE6-4342-B048-85BDC9FD1C3A}</a:tableStyleId>
              </a:tblPr>
              <a:tblGrid>
                <a:gridCol w="3447737">
                  <a:extLst>
                    <a:ext uri="{9D8B030D-6E8A-4147-A177-3AD203B41FA5}">
                      <a16:colId xmlns:a16="http://schemas.microsoft.com/office/drawing/2014/main" val="3745327058"/>
                    </a:ext>
                  </a:extLst>
                </a:gridCol>
                <a:gridCol w="3437451">
                  <a:extLst>
                    <a:ext uri="{9D8B030D-6E8A-4147-A177-3AD203B41FA5}">
                      <a16:colId xmlns:a16="http://schemas.microsoft.com/office/drawing/2014/main" val="1074347742"/>
                    </a:ext>
                  </a:extLst>
                </a:gridCol>
                <a:gridCol w="4581029">
                  <a:extLst>
                    <a:ext uri="{9D8B030D-6E8A-4147-A177-3AD203B41FA5}">
                      <a16:colId xmlns:a16="http://schemas.microsoft.com/office/drawing/2014/main" val="1178436682"/>
                    </a:ext>
                  </a:extLst>
                </a:gridCol>
              </a:tblGrid>
              <a:tr h="445613">
                <a:tc>
                  <a:txBody>
                    <a:bodyPr/>
                    <a:lstStyle/>
                    <a:p>
                      <a:r>
                        <a:rPr lang="en-US" sz="2000" dirty="0">
                          <a:solidFill>
                            <a:schemeClr val="tx1"/>
                          </a:solidFill>
                        </a:rPr>
                        <a:t>Principle</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What It Means</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Example</a:t>
                      </a:r>
                    </a:p>
                  </a:txBody>
                  <a:tcPr marL="101275" marR="101275" marT="50638" marB="50638" anchor="ctr">
                    <a:lnL>
                      <a:noFill/>
                    </a:lnL>
                    <a:lnR>
                      <a:noFill/>
                    </a:lnR>
                    <a:lnT>
                      <a:noFill/>
                    </a:lnT>
                    <a:lnB>
                      <a:noFill/>
                    </a:lnB>
                    <a:solidFill>
                      <a:schemeClr val="bg2">
                        <a:lumMod val="90000"/>
                      </a:schemeClr>
                    </a:solidFill>
                  </a:tcPr>
                </a:tc>
                <a:extLst>
                  <a:ext uri="{0D108BD9-81ED-4DB2-BD59-A6C34878D82A}">
                    <a16:rowId xmlns:a16="http://schemas.microsoft.com/office/drawing/2014/main" val="3018893311"/>
                  </a:ext>
                </a:extLst>
              </a:tr>
              <a:tr h="749439">
                <a:tc>
                  <a:txBody>
                    <a:bodyPr/>
                    <a:lstStyle/>
                    <a:p>
                      <a:r>
                        <a:rPr lang="en-US" sz="2000" dirty="0">
                          <a:solidFill>
                            <a:schemeClr val="tx1"/>
                          </a:solidFill>
                        </a:rPr>
                        <a:t>Minimize clutter</a:t>
                      </a:r>
                    </a:p>
                  </a:txBody>
                  <a:tcPr marL="101275" marR="101275" marT="50638" marB="50638" anchor="ctr">
                    <a:lnL>
                      <a:noFill/>
                    </a:lnL>
                    <a:lnR>
                      <a:noFill/>
                    </a:lnR>
                    <a:lnT>
                      <a:noFill/>
                    </a:lnT>
                    <a:lnB>
                      <a:noFill/>
                    </a:lnB>
                    <a:noFill/>
                  </a:tcPr>
                </a:tc>
                <a:tc>
                  <a:txBody>
                    <a:bodyPr/>
                    <a:lstStyle/>
                    <a:p>
                      <a:r>
                        <a:rPr lang="en-US" sz="2000" dirty="0">
                          <a:solidFill>
                            <a:schemeClr val="tx1"/>
                          </a:solidFill>
                        </a:rPr>
                        <a:t>Avoid chart junk</a:t>
                      </a:r>
                      <a:endParaRPr lang="en-US" sz="2000" dirty="0" err="1">
                        <a:solidFill>
                          <a:schemeClr val="tx1"/>
                        </a:solidFill>
                      </a:endParaRPr>
                    </a:p>
                  </a:txBody>
                  <a:tcPr marL="101275" marR="101275" marT="50638" marB="50638" anchor="ctr">
                    <a:lnL>
                      <a:noFill/>
                    </a:lnL>
                    <a:lnR>
                      <a:noFill/>
                    </a:lnR>
                    <a:lnT>
                      <a:noFill/>
                    </a:lnT>
                    <a:lnB>
                      <a:noFill/>
                    </a:lnB>
                    <a:noFill/>
                  </a:tcPr>
                </a:tc>
                <a:tc>
                  <a:txBody>
                    <a:bodyPr/>
                    <a:lstStyle/>
                    <a:p>
                      <a:r>
                        <a:rPr lang="en-US" sz="2000" dirty="0">
                          <a:solidFill>
                            <a:schemeClr val="tx1"/>
                          </a:solidFill>
                        </a:rPr>
                        <a:t>Remove unnecessary gridlines, colors, reduce unneeded categories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229298601"/>
                  </a:ext>
                </a:extLst>
              </a:tr>
              <a:tr h="749439">
                <a:tc>
                  <a:txBody>
                    <a:bodyPr/>
                    <a:lstStyle/>
                    <a:p>
                      <a:r>
                        <a:rPr lang="en-US" sz="2000" dirty="0">
                          <a:solidFill>
                            <a:schemeClr val="tx1"/>
                          </a:solidFill>
                        </a:rPr>
                        <a:t>Use pre-attentive attributes</a:t>
                      </a:r>
                    </a:p>
                  </a:txBody>
                  <a:tcPr marL="101275" marR="101275" marT="50638" marB="50638" anchor="ctr">
                    <a:lnL>
                      <a:noFill/>
                    </a:lnL>
                    <a:lnR>
                      <a:noFill/>
                    </a:lnR>
                    <a:lnT>
                      <a:noFill/>
                    </a:lnT>
                    <a:lnB>
                      <a:noFill/>
                    </a:lnB>
                    <a:noFill/>
                  </a:tcPr>
                </a:tc>
                <a:tc>
                  <a:txBody>
                    <a:bodyPr/>
                    <a:lstStyle/>
                    <a:p>
                      <a:r>
                        <a:rPr lang="en-US" sz="2000" dirty="0">
                          <a:solidFill>
                            <a:schemeClr val="tx1"/>
                          </a:solidFill>
                        </a:rPr>
                        <a:t>Leverage color, shape, size</a:t>
                      </a:r>
                    </a:p>
                  </a:txBody>
                  <a:tcPr marL="101275" marR="101275" marT="50638" marB="50638" anchor="ctr">
                    <a:lnL>
                      <a:noFill/>
                    </a:lnL>
                    <a:lnR>
                      <a:noFill/>
                    </a:lnR>
                    <a:lnT>
                      <a:noFill/>
                    </a:lnT>
                    <a:lnB>
                      <a:noFill/>
                    </a:lnB>
                    <a:noFill/>
                  </a:tcPr>
                </a:tc>
                <a:tc>
                  <a:txBody>
                    <a:bodyPr/>
                    <a:lstStyle/>
                    <a:p>
                      <a:r>
                        <a:rPr lang="en-US" sz="2000" dirty="0">
                          <a:solidFill>
                            <a:schemeClr val="tx1"/>
                          </a:solidFill>
                        </a:rPr>
                        <a:t>Highlight key line in a line chart</a:t>
                      </a:r>
                    </a:p>
                  </a:txBody>
                  <a:tcPr marL="101275" marR="101275" marT="50638" marB="50638" anchor="ctr">
                    <a:lnL>
                      <a:noFill/>
                    </a:lnL>
                    <a:lnR>
                      <a:noFill/>
                    </a:lnR>
                    <a:lnT>
                      <a:noFill/>
                    </a:lnT>
                    <a:lnB>
                      <a:noFill/>
                    </a:lnB>
                    <a:noFill/>
                  </a:tcPr>
                </a:tc>
                <a:extLst>
                  <a:ext uri="{0D108BD9-81ED-4DB2-BD59-A6C34878D82A}">
                    <a16:rowId xmlns:a16="http://schemas.microsoft.com/office/drawing/2014/main" val="4202311238"/>
                  </a:ext>
                </a:extLst>
              </a:tr>
              <a:tr h="749439">
                <a:tc>
                  <a:txBody>
                    <a:bodyPr/>
                    <a:lstStyle/>
                    <a:p>
                      <a:r>
                        <a:rPr lang="en-US" sz="2000" dirty="0">
                          <a:solidFill>
                            <a:schemeClr val="tx1"/>
                          </a:solidFill>
                        </a:rPr>
                        <a:t>Group related elements</a:t>
                      </a:r>
                    </a:p>
                  </a:txBody>
                  <a:tcPr marL="101275" marR="101275" marT="50638" marB="50638" anchor="ctr">
                    <a:lnL>
                      <a:noFill/>
                    </a:lnL>
                    <a:lnR>
                      <a:noFill/>
                    </a:lnR>
                    <a:lnT>
                      <a:noFill/>
                    </a:lnT>
                    <a:lnB>
                      <a:noFill/>
                    </a:lnB>
                    <a:noFill/>
                  </a:tcPr>
                </a:tc>
                <a:tc>
                  <a:txBody>
                    <a:bodyPr/>
                    <a:lstStyle/>
                    <a:p>
                      <a:r>
                        <a:rPr lang="en-US" sz="2000" dirty="0">
                          <a:solidFill>
                            <a:schemeClr val="tx1"/>
                          </a:solidFill>
                        </a:rPr>
                        <a:t>Align with Gestalt</a:t>
                      </a:r>
                    </a:p>
                  </a:txBody>
                  <a:tcPr marL="101275" marR="101275" marT="50638" marB="50638" anchor="ctr">
                    <a:lnL>
                      <a:noFill/>
                    </a:lnL>
                    <a:lnR>
                      <a:noFill/>
                    </a:lnR>
                    <a:lnT>
                      <a:noFill/>
                    </a:lnT>
                    <a:lnB>
                      <a:noFill/>
                    </a:lnB>
                    <a:noFill/>
                  </a:tcPr>
                </a:tc>
                <a:tc>
                  <a:txBody>
                    <a:bodyPr/>
                    <a:lstStyle/>
                    <a:p>
                      <a:r>
                        <a:rPr lang="en-US" sz="2000" dirty="0">
                          <a:solidFill>
                            <a:schemeClr val="tx1"/>
                          </a:solidFill>
                        </a:rPr>
                        <a:t>Put labels close to data points</a:t>
                      </a:r>
                    </a:p>
                    <a:p>
                      <a:pPr lvl="0">
                        <a:buNone/>
                      </a:pPr>
                      <a:r>
                        <a:rPr lang="en-US" sz="2000" dirty="0">
                          <a:solidFill>
                            <a:schemeClr val="tx1"/>
                          </a:solidFill>
                        </a:rPr>
                        <a:t>Use similar colors for similar data</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217242898"/>
                  </a:ext>
                </a:extLst>
              </a:tr>
              <a:tr h="749439">
                <a:tc>
                  <a:txBody>
                    <a:bodyPr/>
                    <a:lstStyle/>
                    <a:p>
                      <a:r>
                        <a:rPr lang="en-US" sz="2000" dirty="0">
                          <a:solidFill>
                            <a:schemeClr val="tx1"/>
                          </a:solidFill>
                        </a:rPr>
                        <a:t>Progressive disclosure</a:t>
                      </a:r>
                    </a:p>
                  </a:txBody>
                  <a:tcPr marL="101275" marR="101275" marT="50638" marB="50638" anchor="ctr">
                    <a:lnL>
                      <a:noFill/>
                    </a:lnL>
                    <a:lnR>
                      <a:noFill/>
                    </a:lnR>
                    <a:lnT>
                      <a:noFill/>
                    </a:lnT>
                    <a:lnB>
                      <a:noFill/>
                    </a:lnB>
                    <a:noFill/>
                  </a:tcPr>
                </a:tc>
                <a:tc>
                  <a:txBody>
                    <a:bodyPr/>
                    <a:lstStyle/>
                    <a:p>
                      <a:r>
                        <a:rPr lang="en-US" sz="2000" dirty="0">
                          <a:solidFill>
                            <a:schemeClr val="tx1"/>
                          </a:solidFill>
                        </a:rPr>
                        <a:t>Don’t show everything at once</a:t>
                      </a:r>
                    </a:p>
                  </a:txBody>
                  <a:tcPr marL="101275" marR="101275" marT="50638" marB="50638" anchor="ctr">
                    <a:lnL>
                      <a:noFill/>
                    </a:lnL>
                    <a:lnR>
                      <a:noFill/>
                    </a:lnR>
                    <a:lnT>
                      <a:noFill/>
                    </a:lnT>
                    <a:lnB>
                      <a:noFill/>
                    </a:lnB>
                    <a:noFill/>
                  </a:tcPr>
                </a:tc>
                <a:tc>
                  <a:txBody>
                    <a:bodyPr/>
                    <a:lstStyle/>
                    <a:p>
                      <a:r>
                        <a:rPr lang="en-US" sz="2000" dirty="0">
                          <a:solidFill>
                            <a:schemeClr val="tx1"/>
                          </a:solidFill>
                        </a:rPr>
                        <a:t>Dashboard tabs or filters, data stories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730628632"/>
                  </a:ext>
                </a:extLst>
              </a:tr>
            </a:tbl>
          </a:graphicData>
        </a:graphic>
      </p:graphicFrame>
    </p:spTree>
    <p:extLst>
      <p:ext uri="{BB962C8B-B14F-4D97-AF65-F5344CB8AC3E}">
        <p14:creationId xmlns:p14="http://schemas.microsoft.com/office/powerpoint/2010/main" val="334989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0B6D-3A76-7824-CDAA-FDFE40EA7F6D}"/>
              </a:ext>
            </a:extLst>
          </p:cNvPr>
          <p:cNvSpPr>
            <a:spLocks noGrp="1"/>
          </p:cNvSpPr>
          <p:nvPr>
            <p:ph type="title"/>
          </p:nvPr>
        </p:nvSpPr>
        <p:spPr/>
        <p:txBody>
          <a:bodyPr/>
          <a:lstStyle/>
          <a:p>
            <a:r>
              <a:rPr lang="en-US" dirty="0"/>
              <a:t>Chart Junk</a:t>
            </a:r>
          </a:p>
        </p:txBody>
      </p:sp>
      <p:sp>
        <p:nvSpPr>
          <p:cNvPr id="3" name="Content Placeholder 2">
            <a:extLst>
              <a:ext uri="{FF2B5EF4-FFF2-40B4-BE49-F238E27FC236}">
                <a16:creationId xmlns:a16="http://schemas.microsoft.com/office/drawing/2014/main" id="{756C0BA8-8E4B-687E-BAD9-F7311B29E8BD}"/>
              </a:ext>
            </a:extLst>
          </p:cNvPr>
          <p:cNvSpPr>
            <a:spLocks noGrp="1"/>
          </p:cNvSpPr>
          <p:nvPr>
            <p:ph idx="1"/>
          </p:nvPr>
        </p:nvSpPr>
        <p:spPr>
          <a:xfrm>
            <a:off x="1104293" y="1527624"/>
            <a:ext cx="8946541" cy="4195481"/>
          </a:xfrm>
        </p:spPr>
        <p:txBody>
          <a:bodyPr vert="horz" lIns="91440" tIns="45720" rIns="91440" bIns="45720" rtlCol="0" anchor="t">
            <a:normAutofit/>
          </a:bodyPr>
          <a:lstStyle/>
          <a:p>
            <a:pPr marL="0" indent="0">
              <a:buNone/>
            </a:pPr>
            <a:r>
              <a:rPr lang="en-US" sz="2000" i="1" dirty="0"/>
              <a:t>Chart Junk is any visual element of a graph that is not necessary to understand the information represented on the graph.</a:t>
            </a:r>
          </a:p>
        </p:txBody>
      </p:sp>
      <p:pic>
        <p:nvPicPr>
          <p:cNvPr id="5" name="Picture 4" descr="Chart with Chart Junk">
            <a:extLst>
              <a:ext uri="{FF2B5EF4-FFF2-40B4-BE49-F238E27FC236}">
                <a16:creationId xmlns:a16="http://schemas.microsoft.com/office/drawing/2014/main" id="{CED47370-9EE8-1D1A-F329-C0247C91BB20}"/>
              </a:ext>
            </a:extLst>
          </p:cNvPr>
          <p:cNvPicPr>
            <a:picLocks noChangeAspect="1"/>
          </p:cNvPicPr>
          <p:nvPr/>
        </p:nvPicPr>
        <p:blipFill>
          <a:blip r:embed="rId2"/>
          <a:stretch>
            <a:fillRect/>
          </a:stretch>
        </p:blipFill>
        <p:spPr>
          <a:xfrm>
            <a:off x="1103312" y="3032741"/>
            <a:ext cx="5028808" cy="2869284"/>
          </a:xfrm>
          <a:prstGeom prst="rect">
            <a:avLst/>
          </a:prstGeom>
        </p:spPr>
      </p:pic>
      <p:pic>
        <p:nvPicPr>
          <p:cNvPr id="7" name="Content Placeholder 3" descr="Wall of Shame">
            <a:extLst>
              <a:ext uri="{FF2B5EF4-FFF2-40B4-BE49-F238E27FC236}">
                <a16:creationId xmlns:a16="http://schemas.microsoft.com/office/drawing/2014/main" id="{601311FB-5401-EDB8-191D-B2287C0753BC}"/>
              </a:ext>
            </a:extLst>
          </p:cNvPr>
          <p:cNvPicPr>
            <a:picLocks noChangeAspect="1"/>
          </p:cNvPicPr>
          <p:nvPr/>
        </p:nvPicPr>
        <p:blipFill>
          <a:blip r:embed="rId3"/>
          <a:stretch>
            <a:fillRect/>
          </a:stretch>
        </p:blipFill>
        <p:spPr>
          <a:xfrm>
            <a:off x="6468916" y="2068773"/>
            <a:ext cx="3901211" cy="4105707"/>
          </a:xfrm>
          <a:prstGeom prst="rect">
            <a:avLst/>
          </a:prstGeom>
        </p:spPr>
      </p:pic>
    </p:spTree>
    <p:extLst>
      <p:ext uri="{BB962C8B-B14F-4D97-AF65-F5344CB8AC3E}">
        <p14:creationId xmlns:p14="http://schemas.microsoft.com/office/powerpoint/2010/main" val="56262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5651-C6A0-2C10-B22C-02C68EC24CF1}"/>
              </a:ext>
            </a:extLst>
          </p:cNvPr>
          <p:cNvSpPr>
            <a:spLocks noGrp="1"/>
          </p:cNvSpPr>
          <p:nvPr>
            <p:ph type="title"/>
          </p:nvPr>
        </p:nvSpPr>
        <p:spPr/>
        <p:txBody>
          <a:bodyPr/>
          <a:lstStyle/>
          <a:p>
            <a:endParaRPr lang="en-US"/>
          </a:p>
        </p:txBody>
      </p:sp>
      <p:pic>
        <p:nvPicPr>
          <p:cNvPr id="6146" name="Picture 2" descr="Data to ink ratio applied to a chart">
            <a:extLst>
              <a:ext uri="{FF2B5EF4-FFF2-40B4-BE49-F238E27FC236}">
                <a16:creationId xmlns:a16="http://schemas.microsoft.com/office/drawing/2014/main" id="{91D9FB97-7112-4A86-F243-4B2E864B8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31" y="452718"/>
            <a:ext cx="9860281" cy="5546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1490E2-0B27-5F16-5A46-4E2A845B132B}"/>
              </a:ext>
            </a:extLst>
          </p:cNvPr>
          <p:cNvSpPr txBox="1"/>
          <p:nvPr/>
        </p:nvSpPr>
        <p:spPr>
          <a:xfrm>
            <a:off x="9814560" y="6309360"/>
            <a:ext cx="2377440" cy="369332"/>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1377559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AB33-FCB0-232F-BD6F-702469867B2C}"/>
              </a:ext>
            </a:extLst>
          </p:cNvPr>
          <p:cNvSpPr>
            <a:spLocks noGrp="1"/>
          </p:cNvSpPr>
          <p:nvPr>
            <p:ph type="title"/>
          </p:nvPr>
        </p:nvSpPr>
        <p:spPr/>
        <p:txBody>
          <a:bodyPr/>
          <a:lstStyle/>
          <a:p>
            <a:r>
              <a:rPr lang="en-US" dirty="0"/>
              <a:t>Pre-attentive Attributes</a:t>
            </a:r>
          </a:p>
        </p:txBody>
      </p:sp>
      <p:sp>
        <p:nvSpPr>
          <p:cNvPr id="3" name="Content Placeholder 2">
            <a:extLst>
              <a:ext uri="{FF2B5EF4-FFF2-40B4-BE49-F238E27FC236}">
                <a16:creationId xmlns:a16="http://schemas.microsoft.com/office/drawing/2014/main" id="{9C9BFDEE-86BD-65D9-B854-27455875D97D}"/>
              </a:ext>
            </a:extLst>
          </p:cNvPr>
          <p:cNvSpPr>
            <a:spLocks noGrp="1"/>
          </p:cNvSpPr>
          <p:nvPr>
            <p:ph idx="1"/>
          </p:nvPr>
        </p:nvSpPr>
        <p:spPr>
          <a:xfrm>
            <a:off x="646111" y="1405815"/>
            <a:ext cx="10467975" cy="4486275"/>
          </a:xfrm>
        </p:spPr>
        <p:txBody>
          <a:bodyPr vert="horz" lIns="91440" tIns="45720" rIns="91440" bIns="45720" rtlCol="0" anchor="t">
            <a:normAutofit/>
          </a:bodyPr>
          <a:lstStyle/>
          <a:p>
            <a:pPr marL="0" indent="0">
              <a:buNone/>
            </a:pPr>
            <a:r>
              <a:rPr lang="en-US" sz="2000" i="1" dirty="0">
                <a:ea typeface="+mn-lt"/>
                <a:cs typeface="+mn-lt"/>
              </a:rPr>
              <a:t>Pre-attentive attributes are visual properties that the human brain processes almost instantly, without conscious effort.</a:t>
            </a:r>
          </a:p>
        </p:txBody>
      </p:sp>
      <p:pic>
        <p:nvPicPr>
          <p:cNvPr id="4" name="Picture 3" descr="A screenshot of a diagram&#10;&#10;AI-generated content may be incorrect.">
            <a:extLst>
              <a:ext uri="{FF2B5EF4-FFF2-40B4-BE49-F238E27FC236}">
                <a16:creationId xmlns:a16="http://schemas.microsoft.com/office/drawing/2014/main" id="{F7B3A0B2-F873-079A-4BC1-87A1651FDD54}"/>
              </a:ext>
            </a:extLst>
          </p:cNvPr>
          <p:cNvPicPr>
            <a:picLocks noChangeAspect="1"/>
          </p:cNvPicPr>
          <p:nvPr/>
        </p:nvPicPr>
        <p:blipFill>
          <a:blip r:embed="rId2"/>
          <a:stretch>
            <a:fillRect/>
          </a:stretch>
        </p:blipFill>
        <p:spPr>
          <a:xfrm>
            <a:off x="738352" y="2288218"/>
            <a:ext cx="5259838" cy="3388752"/>
          </a:xfrm>
          <a:prstGeom prst="rect">
            <a:avLst/>
          </a:prstGeom>
        </p:spPr>
      </p:pic>
      <p:pic>
        <p:nvPicPr>
          <p:cNvPr id="5" name="Picture 4" descr="preattentiveattributes-2.jpg (654×452)">
            <a:extLst>
              <a:ext uri="{FF2B5EF4-FFF2-40B4-BE49-F238E27FC236}">
                <a16:creationId xmlns:a16="http://schemas.microsoft.com/office/drawing/2014/main" id="{DE5DCCD6-2919-36E0-B7A9-CA372BADBA9B}"/>
              </a:ext>
            </a:extLst>
          </p:cNvPr>
          <p:cNvPicPr>
            <a:picLocks noChangeAspect="1"/>
          </p:cNvPicPr>
          <p:nvPr/>
        </p:nvPicPr>
        <p:blipFill>
          <a:blip r:embed="rId3"/>
          <a:srcRect l="912" t="-282" r="1234" b="9981"/>
          <a:stretch/>
        </p:blipFill>
        <p:spPr>
          <a:xfrm>
            <a:off x="6193812" y="2288218"/>
            <a:ext cx="5032570" cy="3383356"/>
          </a:xfrm>
          <a:prstGeom prst="rect">
            <a:avLst/>
          </a:prstGeom>
        </p:spPr>
      </p:pic>
      <p:pic>
        <p:nvPicPr>
          <p:cNvPr id="6" name="Picture 5" descr="preattentiveattributes-2.jpg (654×452)">
            <a:extLst>
              <a:ext uri="{FF2B5EF4-FFF2-40B4-BE49-F238E27FC236}">
                <a16:creationId xmlns:a16="http://schemas.microsoft.com/office/drawing/2014/main" id="{D6583709-337D-FDE3-45F4-5E75B0DC8CA1}"/>
              </a:ext>
            </a:extLst>
          </p:cNvPr>
          <p:cNvPicPr>
            <a:picLocks noChangeAspect="1"/>
          </p:cNvPicPr>
          <p:nvPr/>
        </p:nvPicPr>
        <p:blipFill>
          <a:blip r:embed="rId3"/>
          <a:srcRect t="89160" r="-192" b="598"/>
          <a:stretch/>
        </p:blipFill>
        <p:spPr>
          <a:xfrm>
            <a:off x="736917" y="5892995"/>
            <a:ext cx="6638946" cy="487030"/>
          </a:xfrm>
          <a:prstGeom prst="rect">
            <a:avLst/>
          </a:prstGeom>
        </p:spPr>
      </p:pic>
      <p:sp>
        <p:nvSpPr>
          <p:cNvPr id="8" name="TextBox 7">
            <a:extLst>
              <a:ext uri="{FF2B5EF4-FFF2-40B4-BE49-F238E27FC236}">
                <a16:creationId xmlns:a16="http://schemas.microsoft.com/office/drawing/2014/main" id="{9B04CEFD-8D13-46DA-CCB4-0678C9CCE9E9}"/>
              </a:ext>
            </a:extLst>
          </p:cNvPr>
          <p:cNvSpPr txBox="1"/>
          <p:nvPr/>
        </p:nvSpPr>
        <p:spPr>
          <a:xfrm>
            <a:off x="9727406" y="6175375"/>
            <a:ext cx="21947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a:p>
        </p:txBody>
      </p:sp>
      <p:sp>
        <p:nvSpPr>
          <p:cNvPr id="9" name="Rectangle 8">
            <a:extLst>
              <a:ext uri="{FF2B5EF4-FFF2-40B4-BE49-F238E27FC236}">
                <a16:creationId xmlns:a16="http://schemas.microsoft.com/office/drawing/2014/main" id="{4A60332B-689D-0C07-DB09-2F1B82E474DE}"/>
              </a:ext>
            </a:extLst>
          </p:cNvPr>
          <p:cNvSpPr/>
          <p:nvPr/>
        </p:nvSpPr>
        <p:spPr>
          <a:xfrm>
            <a:off x="7588665" y="4409630"/>
            <a:ext cx="1110954" cy="1136591"/>
          </a:xfrm>
          <a:prstGeom prst="rect">
            <a:avLst/>
          </a:prstGeom>
          <a:solidFill>
            <a:srgbClr val="F2F2F2">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57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15000" fill="remove" grpId="0" nodeType="after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FF29-237D-5A6A-2D30-669A82472B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1D7C-5CCE-823E-DD26-6F32775943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489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C39E-687B-BD2A-5889-17197D7777DA}"/>
              </a:ext>
            </a:extLst>
          </p:cNvPr>
          <p:cNvSpPr>
            <a:spLocks noGrp="1"/>
          </p:cNvSpPr>
          <p:nvPr>
            <p:ph type="title"/>
          </p:nvPr>
        </p:nvSpPr>
        <p:spPr/>
        <p:txBody>
          <a:bodyPr/>
          <a:lstStyle/>
          <a:p>
            <a:r>
              <a:rPr lang="en-US" dirty="0"/>
              <a:t>Gestalt Principles</a:t>
            </a:r>
          </a:p>
        </p:txBody>
      </p:sp>
      <p:sp>
        <p:nvSpPr>
          <p:cNvPr id="3" name="Content Placeholder 2">
            <a:extLst>
              <a:ext uri="{FF2B5EF4-FFF2-40B4-BE49-F238E27FC236}">
                <a16:creationId xmlns:a16="http://schemas.microsoft.com/office/drawing/2014/main" id="{0333361A-D001-D3FA-242E-F40BB616153E}"/>
              </a:ext>
            </a:extLst>
          </p:cNvPr>
          <p:cNvSpPr>
            <a:spLocks noGrp="1"/>
          </p:cNvSpPr>
          <p:nvPr>
            <p:ph idx="1"/>
          </p:nvPr>
        </p:nvSpPr>
        <p:spPr>
          <a:xfrm>
            <a:off x="744615" y="1467680"/>
            <a:ext cx="8946541" cy="4195481"/>
          </a:xfrm>
        </p:spPr>
        <p:txBody>
          <a:bodyPr vert="horz" lIns="91440" tIns="45720" rIns="91440" bIns="45720" rtlCol="0" anchor="t">
            <a:normAutofit/>
          </a:bodyPr>
          <a:lstStyle/>
          <a:p>
            <a:pPr marL="0" indent="0">
              <a:buNone/>
            </a:pPr>
            <a:r>
              <a:rPr lang="en-US" sz="2000" i="1" dirty="0">
                <a:ea typeface="+mn-lt"/>
                <a:cs typeface="+mn-lt"/>
              </a:rPr>
              <a:t>Gestalt principles describe the subconscious rules our brain uses to spot patterns—why spacing, color, shape, and lines in a chart instantly snap separate marks into meaningful groups before we even think about it.</a:t>
            </a:r>
            <a:endParaRPr lang="en-US" sz="2000" i="1" dirty="0"/>
          </a:p>
        </p:txBody>
      </p:sp>
      <p:sp>
        <p:nvSpPr>
          <p:cNvPr id="4" name="TextBox 3">
            <a:extLst>
              <a:ext uri="{FF2B5EF4-FFF2-40B4-BE49-F238E27FC236}">
                <a16:creationId xmlns:a16="http://schemas.microsoft.com/office/drawing/2014/main" id="{CE7637DA-5724-37F8-E8CC-7E1276E4DFA0}"/>
              </a:ext>
            </a:extLst>
          </p:cNvPr>
          <p:cNvSpPr txBox="1"/>
          <p:nvPr/>
        </p:nvSpPr>
        <p:spPr>
          <a:xfrm>
            <a:off x="835929" y="256765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Closure</a:t>
            </a:r>
          </a:p>
        </p:txBody>
      </p:sp>
      <p:sp>
        <p:nvSpPr>
          <p:cNvPr id="5" name="TextBox 4">
            <a:extLst>
              <a:ext uri="{FF2B5EF4-FFF2-40B4-BE49-F238E27FC236}">
                <a16:creationId xmlns:a16="http://schemas.microsoft.com/office/drawing/2014/main" id="{1D97A739-1CBB-518D-82A7-496855E7D5A3}"/>
              </a:ext>
            </a:extLst>
          </p:cNvPr>
          <p:cNvSpPr txBox="1"/>
          <p:nvPr/>
        </p:nvSpPr>
        <p:spPr>
          <a:xfrm>
            <a:off x="4420957" y="256764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Continuity</a:t>
            </a:r>
          </a:p>
        </p:txBody>
      </p:sp>
      <p:sp>
        <p:nvSpPr>
          <p:cNvPr id="6" name="TextBox 5">
            <a:extLst>
              <a:ext uri="{FF2B5EF4-FFF2-40B4-BE49-F238E27FC236}">
                <a16:creationId xmlns:a16="http://schemas.microsoft.com/office/drawing/2014/main" id="{ED9B09C1-98A6-8542-3358-FD658A78982A}"/>
              </a:ext>
            </a:extLst>
          </p:cNvPr>
          <p:cNvSpPr txBox="1"/>
          <p:nvPr/>
        </p:nvSpPr>
        <p:spPr>
          <a:xfrm>
            <a:off x="8310785" y="2567648"/>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Enclosure</a:t>
            </a:r>
          </a:p>
        </p:txBody>
      </p:sp>
      <p:sp>
        <p:nvSpPr>
          <p:cNvPr id="7" name="TextBox 6">
            <a:extLst>
              <a:ext uri="{FF2B5EF4-FFF2-40B4-BE49-F238E27FC236}">
                <a16:creationId xmlns:a16="http://schemas.microsoft.com/office/drawing/2014/main" id="{7DBAC643-81B2-41A3-F7C7-1727D47EDE39}"/>
              </a:ext>
            </a:extLst>
          </p:cNvPr>
          <p:cNvSpPr txBox="1"/>
          <p:nvPr/>
        </p:nvSpPr>
        <p:spPr>
          <a:xfrm>
            <a:off x="835927" y="4563361"/>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Proximity</a:t>
            </a:r>
          </a:p>
        </p:txBody>
      </p:sp>
      <p:sp>
        <p:nvSpPr>
          <p:cNvPr id="8" name="TextBox 7">
            <a:extLst>
              <a:ext uri="{FF2B5EF4-FFF2-40B4-BE49-F238E27FC236}">
                <a16:creationId xmlns:a16="http://schemas.microsoft.com/office/drawing/2014/main" id="{0CF00853-9F77-4431-3577-DCC300767440}"/>
              </a:ext>
            </a:extLst>
          </p:cNvPr>
          <p:cNvSpPr txBox="1"/>
          <p:nvPr/>
        </p:nvSpPr>
        <p:spPr>
          <a:xfrm>
            <a:off x="4420955" y="456336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Similarity</a:t>
            </a:r>
          </a:p>
        </p:txBody>
      </p:sp>
      <p:sp>
        <p:nvSpPr>
          <p:cNvPr id="9" name="TextBox 8">
            <a:extLst>
              <a:ext uri="{FF2B5EF4-FFF2-40B4-BE49-F238E27FC236}">
                <a16:creationId xmlns:a16="http://schemas.microsoft.com/office/drawing/2014/main" id="{F9ECEDA8-EE3D-4A2A-4906-C07557822A5E}"/>
              </a:ext>
            </a:extLst>
          </p:cNvPr>
          <p:cNvSpPr txBox="1"/>
          <p:nvPr/>
        </p:nvSpPr>
        <p:spPr>
          <a:xfrm>
            <a:off x="8310783" y="456335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Connection</a:t>
            </a:r>
          </a:p>
        </p:txBody>
      </p:sp>
      <p:pic>
        <p:nvPicPr>
          <p:cNvPr id="10" name="Picture 9">
            <a:extLst>
              <a:ext uri="{FF2B5EF4-FFF2-40B4-BE49-F238E27FC236}">
                <a16:creationId xmlns:a16="http://schemas.microsoft.com/office/drawing/2014/main" id="{ED3429B2-908F-C138-0C1E-C3CAF5B8D7E8}"/>
              </a:ext>
            </a:extLst>
          </p:cNvPr>
          <p:cNvPicPr>
            <a:picLocks noChangeAspect="1"/>
          </p:cNvPicPr>
          <p:nvPr/>
        </p:nvPicPr>
        <p:blipFill>
          <a:blip r:embed="rId2"/>
          <a:stretch>
            <a:fillRect/>
          </a:stretch>
        </p:blipFill>
        <p:spPr>
          <a:xfrm>
            <a:off x="929141" y="3218542"/>
            <a:ext cx="2742747" cy="849087"/>
          </a:xfrm>
          <a:prstGeom prst="rect">
            <a:avLst/>
          </a:prstGeom>
        </p:spPr>
      </p:pic>
      <p:pic>
        <p:nvPicPr>
          <p:cNvPr id="12" name="Picture 11" descr="A red and black dotted line&#10;&#10;AI-generated content may be incorrect.">
            <a:extLst>
              <a:ext uri="{FF2B5EF4-FFF2-40B4-BE49-F238E27FC236}">
                <a16:creationId xmlns:a16="http://schemas.microsoft.com/office/drawing/2014/main" id="{63581CF2-8735-4BF4-1927-6C01AD5FC1ED}"/>
              </a:ext>
            </a:extLst>
          </p:cNvPr>
          <p:cNvPicPr>
            <a:picLocks noChangeAspect="1"/>
          </p:cNvPicPr>
          <p:nvPr/>
        </p:nvPicPr>
        <p:blipFill>
          <a:blip r:embed="rId3"/>
          <a:stretch>
            <a:fillRect/>
          </a:stretch>
        </p:blipFill>
        <p:spPr>
          <a:xfrm>
            <a:off x="4417558" y="2993571"/>
            <a:ext cx="2464254" cy="1306286"/>
          </a:xfrm>
          <a:prstGeom prst="rect">
            <a:avLst/>
          </a:prstGeom>
        </p:spPr>
      </p:pic>
      <p:pic>
        <p:nvPicPr>
          <p:cNvPr id="13" name="Picture 12" descr="A group of black dots&#10;&#10;AI-generated content may be incorrect.">
            <a:extLst>
              <a:ext uri="{FF2B5EF4-FFF2-40B4-BE49-F238E27FC236}">
                <a16:creationId xmlns:a16="http://schemas.microsoft.com/office/drawing/2014/main" id="{B31FCE25-09A0-BE59-EDEF-19B044AD413E}"/>
              </a:ext>
            </a:extLst>
          </p:cNvPr>
          <p:cNvPicPr>
            <a:picLocks noChangeAspect="1"/>
          </p:cNvPicPr>
          <p:nvPr/>
        </p:nvPicPr>
        <p:blipFill>
          <a:blip r:embed="rId4"/>
          <a:stretch>
            <a:fillRect/>
          </a:stretch>
        </p:blipFill>
        <p:spPr>
          <a:xfrm>
            <a:off x="930275" y="4935310"/>
            <a:ext cx="1666422" cy="1450521"/>
          </a:xfrm>
          <a:prstGeom prst="rect">
            <a:avLst/>
          </a:prstGeom>
        </p:spPr>
      </p:pic>
      <p:pic>
        <p:nvPicPr>
          <p:cNvPr id="14" name="Picture 13" descr="A group of dots with different colors&#10;&#10;AI-generated content may be incorrect.">
            <a:extLst>
              <a:ext uri="{FF2B5EF4-FFF2-40B4-BE49-F238E27FC236}">
                <a16:creationId xmlns:a16="http://schemas.microsoft.com/office/drawing/2014/main" id="{128A1DF8-F20C-88BD-9319-B4C168E66E79}"/>
              </a:ext>
            </a:extLst>
          </p:cNvPr>
          <p:cNvPicPr>
            <a:picLocks noChangeAspect="1"/>
          </p:cNvPicPr>
          <p:nvPr/>
        </p:nvPicPr>
        <p:blipFill>
          <a:blip r:embed="rId5"/>
          <a:stretch>
            <a:fillRect/>
          </a:stretch>
        </p:blipFill>
        <p:spPr>
          <a:xfrm>
            <a:off x="4336824" y="4935311"/>
            <a:ext cx="1762125" cy="1450522"/>
          </a:xfrm>
          <a:prstGeom prst="rect">
            <a:avLst/>
          </a:prstGeom>
        </p:spPr>
      </p:pic>
      <p:pic>
        <p:nvPicPr>
          <p:cNvPr id="15" name="Picture 14" descr="A blue and black dot pattern&#10;&#10;AI-generated content may be incorrect.">
            <a:extLst>
              <a:ext uri="{FF2B5EF4-FFF2-40B4-BE49-F238E27FC236}">
                <a16:creationId xmlns:a16="http://schemas.microsoft.com/office/drawing/2014/main" id="{50F9B3B2-976A-4CB0-916D-FB62AC23844D}"/>
              </a:ext>
            </a:extLst>
          </p:cNvPr>
          <p:cNvPicPr>
            <a:picLocks noChangeAspect="1"/>
          </p:cNvPicPr>
          <p:nvPr/>
        </p:nvPicPr>
        <p:blipFill>
          <a:blip r:embed="rId6"/>
          <a:stretch>
            <a:fillRect/>
          </a:stretch>
        </p:blipFill>
        <p:spPr>
          <a:xfrm>
            <a:off x="8310790" y="2886301"/>
            <a:ext cx="2000250" cy="1419225"/>
          </a:xfrm>
          <a:prstGeom prst="rect">
            <a:avLst/>
          </a:prstGeom>
        </p:spPr>
      </p:pic>
      <p:pic>
        <p:nvPicPr>
          <p:cNvPr id="16" name="Picture 15" descr="Gestalt and Design: Uniform Connectedness | by Kathryncodonnell | Medium">
            <a:extLst>
              <a:ext uri="{FF2B5EF4-FFF2-40B4-BE49-F238E27FC236}">
                <a16:creationId xmlns:a16="http://schemas.microsoft.com/office/drawing/2014/main" id="{71C08B3F-FE22-C548-5153-AAC2A6B073A0}"/>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
                    </a14:imgEffect>
                    <a14:imgEffect>
                      <a14:brightnessContrast contrast="13000"/>
                    </a14:imgEffect>
                  </a14:imgLayer>
                </a14:imgProps>
              </a:ext>
            </a:extLst>
          </a:blip>
          <a:stretch>
            <a:fillRect/>
          </a:stretch>
        </p:blipFill>
        <p:spPr>
          <a:xfrm>
            <a:off x="8309428" y="4933043"/>
            <a:ext cx="1734457" cy="1455057"/>
          </a:xfrm>
          <a:prstGeom prst="rect">
            <a:avLst/>
          </a:prstGeom>
        </p:spPr>
      </p:pic>
      <p:sp>
        <p:nvSpPr>
          <p:cNvPr id="17" name="TextBox 16">
            <a:extLst>
              <a:ext uri="{FF2B5EF4-FFF2-40B4-BE49-F238E27FC236}">
                <a16:creationId xmlns:a16="http://schemas.microsoft.com/office/drawing/2014/main" id="{F357E290-8EA0-7011-2A35-42BCC2664C01}"/>
              </a:ext>
            </a:extLst>
          </p:cNvPr>
          <p:cNvSpPr txBox="1"/>
          <p:nvPr/>
        </p:nvSpPr>
        <p:spPr>
          <a:xfrm>
            <a:off x="9966128" y="6405282"/>
            <a:ext cx="3256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9"/>
              </a:rPr>
              <a:t>LEARN MORE HERE!</a:t>
            </a:r>
            <a:endParaRPr lang="en-US" dirty="0"/>
          </a:p>
        </p:txBody>
      </p:sp>
    </p:spTree>
    <p:extLst>
      <p:ext uri="{BB962C8B-B14F-4D97-AF65-F5344CB8AC3E}">
        <p14:creationId xmlns:p14="http://schemas.microsoft.com/office/powerpoint/2010/main" val="396128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E66-9445-02C7-1575-9AE4C4B917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AD8B02-451C-4EF0-7B3D-E9DBA1E6BB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6723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C1ED-C8C0-0C28-0941-5B10614682C3}"/>
              </a:ext>
            </a:extLst>
          </p:cNvPr>
          <p:cNvSpPr>
            <a:spLocks noGrp="1"/>
          </p:cNvSpPr>
          <p:nvPr>
            <p:ph type="title"/>
          </p:nvPr>
        </p:nvSpPr>
        <p:spPr>
          <a:xfrm>
            <a:off x="4860012" y="713242"/>
            <a:ext cx="5655588" cy="5431516"/>
          </a:xfrm>
          <a:noFill/>
        </p:spPr>
        <p:txBody>
          <a:bodyPr vert="horz" lIns="91440" tIns="45720" rIns="91440" bIns="45720" rtlCol="0" anchor="t">
            <a:noAutofit/>
          </a:bodyPr>
          <a:lstStyle/>
          <a:p>
            <a:pPr>
              <a:buNone/>
            </a:pPr>
            <a:r>
              <a:rPr lang="en-US" sz="1600" dirty="0">
                <a:solidFill>
                  <a:schemeClr val="tx1"/>
                </a:solidFill>
                <a:latin typeface="Aptos" panose="020B0004020202020204" pitchFamily="34" charset="0"/>
              </a:rPr>
              <a:t>Hi! I’m Ben — a Carthage College graduate who started out pre-med somehow stumbled into math, physics, and a career in data science.</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Today, I lead a team at Midwest Employers Casualty (a Berkley Company), building machine learning and AI tools that help insurance professionals identify the best course of action for employees injured on the job.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One of my favorite projects? Using deep learning to create a custom Natural Language Processing model to recognize medications across thousands of millions pages of messy claims documentation.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Before jumping into industry, I earned my PhD in Physics at Washington University in St. Louis where I studied dark matter, cosmic rays and bubble. I also taught a few courses on SQL at Maryville University along the way.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I'm excited to be back at Carthage — and even more excited to help you think about how </a:t>
            </a:r>
            <a:r>
              <a:rPr lang="en-US" sz="1600" i="1" dirty="0">
                <a:solidFill>
                  <a:schemeClr val="tx1"/>
                </a:solidFill>
                <a:latin typeface="Aptos" panose="020B0004020202020204" pitchFamily="34" charset="0"/>
              </a:rPr>
              <a:t>you</a:t>
            </a:r>
            <a:r>
              <a:rPr lang="en-US" sz="1600" dirty="0">
                <a:solidFill>
                  <a:schemeClr val="tx1"/>
                </a:solidFill>
                <a:latin typeface="Aptos" panose="020B0004020202020204" pitchFamily="34" charset="0"/>
              </a:rPr>
              <a:t> can turn your analysis into stories that drive action.</a:t>
            </a:r>
            <a:endParaRPr lang="en-US" sz="4000" dirty="0">
              <a:solidFill>
                <a:schemeClr val="tx1"/>
              </a:solidFill>
              <a:latin typeface="Aptos" panose="020B0004020202020204" pitchFamily="34" charset="0"/>
            </a:endParaRPr>
          </a:p>
        </p:txBody>
      </p:sp>
      <p:pic>
        <p:nvPicPr>
          <p:cNvPr id="1026" name="Picture 2" descr="Generated image">
            <a:extLst>
              <a:ext uri="{FF2B5EF4-FFF2-40B4-BE49-F238E27FC236}">
                <a16:creationId xmlns:a16="http://schemas.microsoft.com/office/drawing/2014/main" id="{0B68691F-77BE-A806-D747-B2E54DBDB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13"/>
          <a:stretch/>
        </p:blipFill>
        <p:spPr bwMode="auto">
          <a:xfrm>
            <a:off x="549493" y="713241"/>
            <a:ext cx="4024499" cy="543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7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40CC-4F02-B5F7-48FB-7DEFAB1E2DE1}"/>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835ACB32-612C-156F-5F37-03EC8C8A81DA}"/>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4" name="Picture 3">
            <a:extLst>
              <a:ext uri="{FF2B5EF4-FFF2-40B4-BE49-F238E27FC236}">
                <a16:creationId xmlns:a16="http://schemas.microsoft.com/office/drawing/2014/main" id="{EC4BC0AA-0AB9-2A40-E763-A92D33298E38}"/>
              </a:ext>
            </a:extLst>
          </p:cNvPr>
          <p:cNvPicPr>
            <a:picLocks noChangeAspect="1"/>
          </p:cNvPicPr>
          <p:nvPr/>
        </p:nvPicPr>
        <p:blipFill>
          <a:blip r:embed="rId2"/>
          <a:srcRect t="28807" b="18000"/>
          <a:stretch/>
        </p:blipFill>
        <p:spPr>
          <a:xfrm>
            <a:off x="838200" y="2271712"/>
            <a:ext cx="10345840" cy="3661727"/>
          </a:xfrm>
          <a:prstGeom prst="rect">
            <a:avLst/>
          </a:prstGeom>
        </p:spPr>
      </p:pic>
    </p:spTree>
    <p:extLst>
      <p:ext uri="{BB962C8B-B14F-4D97-AF65-F5344CB8AC3E}">
        <p14:creationId xmlns:p14="http://schemas.microsoft.com/office/powerpoint/2010/main" val="155350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9E79-F7BC-FEA1-C7AF-C97C272D3B4F}"/>
              </a:ext>
            </a:extLst>
          </p:cNvPr>
          <p:cNvSpPr>
            <a:spLocks noGrp="1"/>
          </p:cNvSpPr>
          <p:nvPr>
            <p:ph type="title"/>
          </p:nvPr>
        </p:nvSpPr>
        <p:spPr/>
        <p:txBody>
          <a:bodyPr/>
          <a:lstStyle/>
          <a:p>
            <a:r>
              <a:rPr lang="en-US" dirty="0"/>
              <a:t>Match your visual to your message</a:t>
            </a:r>
          </a:p>
        </p:txBody>
      </p:sp>
      <p:sp>
        <p:nvSpPr>
          <p:cNvPr id="3" name="Content Placeholder 2">
            <a:extLst>
              <a:ext uri="{FF2B5EF4-FFF2-40B4-BE49-F238E27FC236}">
                <a16:creationId xmlns:a16="http://schemas.microsoft.com/office/drawing/2014/main" id="{C433CB6A-9CE6-D911-D6CA-7117E7301EA3}"/>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3A0535AB-067F-BD27-C2DB-7A071285457F}"/>
              </a:ext>
            </a:extLst>
          </p:cNvPr>
          <p:cNvSpPr txBox="1"/>
          <p:nvPr/>
        </p:nvSpPr>
        <p:spPr>
          <a:xfrm>
            <a:off x="9845040" y="6344321"/>
            <a:ext cx="2214880" cy="369332"/>
          </a:xfrm>
          <a:prstGeom prst="rect">
            <a:avLst/>
          </a:prstGeom>
          <a:noFill/>
        </p:spPr>
        <p:txBody>
          <a:bodyPr wrap="square" rtlCol="0">
            <a:spAutoFit/>
          </a:bodyPr>
          <a:lstStyle/>
          <a:p>
            <a:r>
              <a:rPr lang="en-US" dirty="0">
                <a:hlinkClick r:id="rId2"/>
              </a:rPr>
              <a:t>LEARN MORE HERE</a:t>
            </a:r>
            <a:endParaRPr lang="en-US" dirty="0"/>
          </a:p>
        </p:txBody>
      </p:sp>
      <p:grpSp>
        <p:nvGrpSpPr>
          <p:cNvPr id="13" name="Group 12">
            <a:extLst>
              <a:ext uri="{FF2B5EF4-FFF2-40B4-BE49-F238E27FC236}">
                <a16:creationId xmlns:a16="http://schemas.microsoft.com/office/drawing/2014/main" id="{297742AA-440E-F593-A370-756CF1ADC1F0}"/>
              </a:ext>
            </a:extLst>
          </p:cNvPr>
          <p:cNvGrpSpPr/>
          <p:nvPr/>
        </p:nvGrpSpPr>
        <p:grpSpPr>
          <a:xfrm>
            <a:off x="756070" y="1314565"/>
            <a:ext cx="9184804" cy="4981795"/>
            <a:chOff x="2050161" y="1386839"/>
            <a:chExt cx="9051955" cy="4885873"/>
          </a:xfrm>
        </p:grpSpPr>
        <p:pic>
          <p:nvPicPr>
            <p:cNvPr id="10" name="Picture 9">
              <a:extLst>
                <a:ext uri="{FF2B5EF4-FFF2-40B4-BE49-F238E27FC236}">
                  <a16:creationId xmlns:a16="http://schemas.microsoft.com/office/drawing/2014/main" id="{1C177499-A196-946C-F5B4-9D487E029EFE}"/>
                </a:ext>
              </a:extLst>
            </p:cNvPr>
            <p:cNvPicPr>
              <a:picLocks noChangeAspect="1"/>
            </p:cNvPicPr>
            <p:nvPr/>
          </p:nvPicPr>
          <p:blipFill>
            <a:blip r:embed="rId3"/>
            <a:stretch>
              <a:fillRect/>
            </a:stretch>
          </p:blipFill>
          <p:spPr>
            <a:xfrm>
              <a:off x="2050161" y="1386839"/>
              <a:ext cx="4492879" cy="4885873"/>
            </a:xfrm>
            <a:prstGeom prst="rect">
              <a:avLst/>
            </a:prstGeom>
          </p:spPr>
        </p:pic>
        <p:pic>
          <p:nvPicPr>
            <p:cNvPr id="12" name="Picture 11">
              <a:extLst>
                <a:ext uri="{FF2B5EF4-FFF2-40B4-BE49-F238E27FC236}">
                  <a16:creationId xmlns:a16="http://schemas.microsoft.com/office/drawing/2014/main" id="{07162788-92D5-605B-A633-D1CABD3E72F7}"/>
                </a:ext>
              </a:extLst>
            </p:cNvPr>
            <p:cNvPicPr>
              <a:picLocks noChangeAspect="1"/>
            </p:cNvPicPr>
            <p:nvPr/>
          </p:nvPicPr>
          <p:blipFill>
            <a:blip r:embed="rId4"/>
            <a:stretch>
              <a:fillRect/>
            </a:stretch>
          </p:blipFill>
          <p:spPr>
            <a:xfrm>
              <a:off x="6543040" y="1386839"/>
              <a:ext cx="4559076" cy="4885873"/>
            </a:xfrm>
            <a:prstGeom prst="rect">
              <a:avLst/>
            </a:prstGeom>
          </p:spPr>
        </p:pic>
      </p:grpSp>
    </p:spTree>
    <p:extLst>
      <p:ext uri="{BB962C8B-B14F-4D97-AF65-F5344CB8AC3E}">
        <p14:creationId xmlns:p14="http://schemas.microsoft.com/office/powerpoint/2010/main" val="254150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ED05F6-E73F-D255-9F1E-EF6FA7CF0F60}"/>
              </a:ext>
            </a:extLst>
          </p:cNvPr>
          <p:cNvSpPr>
            <a:spLocks noGrp="1"/>
          </p:cNvSpPr>
          <p:nvPr>
            <p:ph type="title"/>
          </p:nvPr>
        </p:nvSpPr>
        <p:spPr>
          <a:xfrm>
            <a:off x="78830" y="1023786"/>
            <a:ext cx="3339281" cy="3308840"/>
          </a:xfrm>
        </p:spPr>
        <p:txBody>
          <a:bodyPr vert="horz" lIns="91440" tIns="45720" rIns="91440" bIns="45720" rtlCol="0" anchor="b">
            <a:normAutofit/>
          </a:bodyPr>
          <a:lstStyle/>
          <a:p>
            <a:r>
              <a:rPr lang="en-US" sz="6000" dirty="0">
                <a:latin typeface="+mj-lt"/>
              </a:rPr>
              <a:t>How to choose?</a:t>
            </a:r>
          </a:p>
        </p:txBody>
      </p:sp>
      <p:sp>
        <p:nvSpPr>
          <p:cNvPr id="24" name="Rectangle 2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a:extLst>
              <a:ext uri="{FF2B5EF4-FFF2-40B4-BE49-F238E27FC236}">
                <a16:creationId xmlns:a16="http://schemas.microsoft.com/office/drawing/2014/main" id="{65769955-4E47-B0EC-6A64-4DDBB7025BA1}"/>
              </a:ext>
            </a:extLst>
          </p:cNvPr>
          <p:cNvGrpSpPr/>
          <p:nvPr/>
        </p:nvGrpSpPr>
        <p:grpSpPr>
          <a:xfrm>
            <a:off x="212409" y="5834214"/>
            <a:ext cx="2174240" cy="732189"/>
            <a:chOff x="647701" y="5995567"/>
            <a:chExt cx="2174240" cy="732189"/>
          </a:xfrm>
        </p:grpSpPr>
        <p:sp>
          <p:nvSpPr>
            <p:cNvPr id="4" name="TextBox 3">
              <a:extLst>
                <a:ext uri="{FF2B5EF4-FFF2-40B4-BE49-F238E27FC236}">
                  <a16:creationId xmlns:a16="http://schemas.microsoft.com/office/drawing/2014/main" id="{E7A60DA6-1BA1-404A-279C-369D7B793A42}"/>
                </a:ext>
              </a:extLst>
            </p:cNvPr>
            <p:cNvSpPr txBox="1"/>
            <p:nvPr/>
          </p:nvSpPr>
          <p:spPr>
            <a:xfrm>
              <a:off x="657977" y="5995567"/>
              <a:ext cx="2044583" cy="476353"/>
            </a:xfrm>
            <a:prstGeom prst="rect">
              <a:avLst/>
            </a:prstGeom>
          </p:spPr>
          <p:txBody>
            <a:bodyPr vert="horz" lIns="91440" tIns="45720" rIns="91440" bIns="45720" rtlCol="0" anchor="t">
              <a:normAutofit fontScale="92500"/>
            </a:bodyPr>
            <a:lstStyle/>
            <a:p>
              <a:pPr>
                <a:spcBef>
                  <a:spcPts val="1000"/>
                </a:spcBef>
                <a:buClr>
                  <a:schemeClr val="bg2">
                    <a:lumMod val="40000"/>
                    <a:lumOff val="60000"/>
                  </a:schemeClr>
                </a:buClr>
                <a:buSzPct val="80000"/>
              </a:pPr>
              <a:r>
                <a:rPr lang="en-US" cap="all" dirty="0">
                  <a:solidFill>
                    <a:schemeClr val="bg2">
                      <a:lumMod val="40000"/>
                      <a:lumOff val="60000"/>
                    </a:schemeClr>
                  </a:solidFill>
                  <a:latin typeface="+mj-lt"/>
                  <a:ea typeface="+mj-ea"/>
                  <a:cs typeface="+mj-cs"/>
                  <a:hlinkClick r:id="rId7"/>
                </a:rPr>
                <a:t>LEARN MORE HERE</a:t>
              </a:r>
              <a:endParaRPr lang="en-US" cap="all" dirty="0">
                <a:solidFill>
                  <a:schemeClr val="bg2">
                    <a:lumMod val="40000"/>
                    <a:lumOff val="60000"/>
                  </a:schemeClr>
                </a:solidFill>
                <a:latin typeface="+mj-lt"/>
                <a:ea typeface="+mj-ea"/>
                <a:cs typeface="+mj-cs"/>
              </a:endParaRPr>
            </a:p>
          </p:txBody>
        </p:sp>
        <p:sp>
          <p:nvSpPr>
            <p:cNvPr id="5" name="TextBox 4">
              <a:extLst>
                <a:ext uri="{FF2B5EF4-FFF2-40B4-BE49-F238E27FC236}">
                  <a16:creationId xmlns:a16="http://schemas.microsoft.com/office/drawing/2014/main" id="{48394C51-E835-AFA8-4306-8C247F22FCEB}"/>
                </a:ext>
              </a:extLst>
            </p:cNvPr>
            <p:cNvSpPr txBox="1"/>
            <p:nvPr/>
          </p:nvSpPr>
          <p:spPr>
            <a:xfrm>
              <a:off x="647701" y="6358424"/>
              <a:ext cx="2174240" cy="369332"/>
            </a:xfrm>
            <a:prstGeom prst="rect">
              <a:avLst/>
            </a:prstGeom>
            <a:noFill/>
          </p:spPr>
          <p:txBody>
            <a:bodyPr wrap="square" rtlCol="0">
              <a:spAutoFit/>
            </a:bodyPr>
            <a:lstStyle/>
            <a:p>
              <a:pPr>
                <a:spcAft>
                  <a:spcPts val="600"/>
                </a:spcAft>
              </a:pPr>
              <a:r>
                <a:rPr lang="en-US" dirty="0">
                  <a:hlinkClick r:id="rId8"/>
                </a:rPr>
                <a:t>AND HERE </a:t>
              </a:r>
              <a:endParaRPr lang="en-US" dirty="0"/>
            </a:p>
          </p:txBody>
        </p:sp>
      </p:grpSp>
      <p:pic>
        <p:nvPicPr>
          <p:cNvPr id="9" name="Picture 8" descr="A diagram of a bead&#10;&#10;AI-generated content may be incorrect.">
            <a:extLst>
              <a:ext uri="{FF2B5EF4-FFF2-40B4-BE49-F238E27FC236}">
                <a16:creationId xmlns:a16="http://schemas.microsoft.com/office/drawing/2014/main" id="{18EEBCF9-483E-4AD0-9410-174C1619FC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40723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860F-DDDA-4678-0A6D-B0325EAAD439}"/>
              </a:ext>
            </a:extLst>
          </p:cNvPr>
          <p:cNvSpPr>
            <a:spLocks noGrp="1"/>
          </p:cNvSpPr>
          <p:nvPr>
            <p:ph type="title"/>
          </p:nvPr>
        </p:nvSpPr>
        <p:spPr/>
        <p:txBody>
          <a:bodyPr/>
          <a:lstStyle/>
          <a:p>
            <a:r>
              <a:rPr lang="en-US" dirty="0"/>
              <a:t>Data Storytelling</a:t>
            </a:r>
          </a:p>
        </p:txBody>
      </p:sp>
      <p:sp>
        <p:nvSpPr>
          <p:cNvPr id="3" name="Content Placeholder 2">
            <a:extLst>
              <a:ext uri="{FF2B5EF4-FFF2-40B4-BE49-F238E27FC236}">
                <a16:creationId xmlns:a16="http://schemas.microsoft.com/office/drawing/2014/main" id="{01033DA7-1383-A2B0-465A-C49E3FAEE19A}"/>
              </a:ext>
            </a:extLst>
          </p:cNvPr>
          <p:cNvSpPr>
            <a:spLocks noGrp="1"/>
          </p:cNvSpPr>
          <p:nvPr>
            <p:ph idx="1"/>
          </p:nvPr>
        </p:nvSpPr>
        <p:spPr>
          <a:xfrm>
            <a:off x="838200" y="1825625"/>
            <a:ext cx="4457700" cy="4351338"/>
          </a:xfrm>
        </p:spPr>
        <p:txBody>
          <a:bodyPr vert="horz" lIns="91440" tIns="45720" rIns="91440" bIns="45720" rtlCol="0" anchor="t">
            <a:normAutofit/>
          </a:bodyPr>
          <a:lstStyle/>
          <a:p>
            <a:pPr marL="0" indent="0">
              <a:buNone/>
            </a:pPr>
            <a:r>
              <a:rPr lang="en-US" sz="2800" u="sng" dirty="0"/>
              <a:t>What Makes a Data Story</a:t>
            </a:r>
          </a:p>
          <a:p>
            <a:pPr marL="514350" indent="-514350">
              <a:buClr>
                <a:schemeClr val="tx1"/>
              </a:buClr>
              <a:buFont typeface="+mj-lt"/>
              <a:buAutoNum type="arabicPeriod"/>
            </a:pPr>
            <a:r>
              <a:rPr lang="en-US" sz="2800" dirty="0"/>
              <a:t>Data Foundation</a:t>
            </a:r>
          </a:p>
          <a:p>
            <a:pPr marL="514350" indent="-514350">
              <a:buClr>
                <a:schemeClr val="tx1"/>
              </a:buClr>
              <a:buFont typeface="+mj-lt"/>
              <a:buAutoNum type="arabicPeriod"/>
            </a:pPr>
            <a:r>
              <a:rPr lang="en-US" sz="2800" dirty="0"/>
              <a:t>Main Point</a:t>
            </a:r>
          </a:p>
          <a:p>
            <a:pPr marL="514350" indent="-514350">
              <a:buClr>
                <a:schemeClr val="tx1"/>
              </a:buClr>
              <a:buFont typeface="+mj-lt"/>
              <a:buAutoNum type="arabicPeriod"/>
            </a:pPr>
            <a:r>
              <a:rPr lang="en-US" sz="2800" dirty="0"/>
              <a:t>Explanatory Focus</a:t>
            </a:r>
          </a:p>
          <a:p>
            <a:pPr marL="514350" indent="-514350">
              <a:buClr>
                <a:schemeClr val="tx1"/>
              </a:buClr>
              <a:buFont typeface="+mj-lt"/>
              <a:buAutoNum type="arabicPeriod"/>
            </a:pPr>
            <a:r>
              <a:rPr lang="en-US" sz="2800" dirty="0"/>
              <a:t>Linear Sequence</a:t>
            </a:r>
          </a:p>
          <a:p>
            <a:pPr marL="514350" indent="-514350">
              <a:buClr>
                <a:schemeClr val="tx1"/>
              </a:buClr>
              <a:buFont typeface="+mj-lt"/>
              <a:buAutoNum type="arabicPeriod"/>
            </a:pPr>
            <a:r>
              <a:rPr lang="en-US" sz="2800" dirty="0"/>
              <a:t>Dramatic Elements</a:t>
            </a:r>
          </a:p>
          <a:p>
            <a:pPr marL="514350" indent="-514350">
              <a:buClr>
                <a:schemeClr val="tx1"/>
              </a:buClr>
              <a:buFont typeface="+mj-lt"/>
              <a:buAutoNum type="arabicPeriod"/>
            </a:pPr>
            <a:r>
              <a:rPr lang="en-US" sz="2800" dirty="0"/>
              <a:t>Visual Anchors</a:t>
            </a:r>
          </a:p>
        </p:txBody>
      </p:sp>
      <p:sp>
        <p:nvSpPr>
          <p:cNvPr id="5" name="Content Placeholder 2">
            <a:extLst>
              <a:ext uri="{FF2B5EF4-FFF2-40B4-BE49-F238E27FC236}">
                <a16:creationId xmlns:a16="http://schemas.microsoft.com/office/drawing/2014/main" id="{740C8B8C-B742-C341-081A-F1A0FB75F3EF}"/>
              </a:ext>
            </a:extLst>
          </p:cNvPr>
          <p:cNvSpPr txBox="1">
            <a:spLocks/>
          </p:cNvSpPr>
          <p:nvPr/>
        </p:nvSpPr>
        <p:spPr>
          <a:xfrm>
            <a:off x="6096000" y="1825625"/>
            <a:ext cx="5657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latin typeface="Aptos" panose="020B0004020202020204" pitchFamily="34" charset="0"/>
              </a:rPr>
              <a:t>How do you do it?</a:t>
            </a:r>
            <a:endParaRPr lang="en-US" dirty="0">
              <a:latin typeface="Aptos" panose="020B0004020202020204" pitchFamily="34" charset="0"/>
            </a:endParaRPr>
          </a:p>
          <a:p>
            <a:pPr marL="514350" indent="-514350">
              <a:buSzPct val="80000"/>
              <a:buFont typeface="Arial" panose="020B0604020202020204" pitchFamily="34" charset="0"/>
              <a:buAutoNum type="arabicPeriod"/>
            </a:pPr>
            <a:r>
              <a:rPr lang="en-US" dirty="0">
                <a:latin typeface="Aptos" panose="020B0004020202020204" pitchFamily="34" charset="0"/>
              </a:rPr>
              <a:t>Get the Right Data</a:t>
            </a:r>
          </a:p>
          <a:p>
            <a:pPr marL="514350" indent="-514350">
              <a:buSzPct val="80000"/>
              <a:buFont typeface="Arial" panose="020B0604020202020204" pitchFamily="34" charset="0"/>
              <a:buAutoNum type="arabicPeriod"/>
            </a:pPr>
            <a:r>
              <a:rPr lang="en-US" dirty="0">
                <a:latin typeface="Aptos" panose="020B0004020202020204" pitchFamily="34" charset="0"/>
              </a:rPr>
              <a:t>Create the Right Visualizations</a:t>
            </a:r>
          </a:p>
          <a:p>
            <a:pPr marL="514350" indent="-514350">
              <a:buSzPct val="80000"/>
              <a:buFont typeface="Arial" panose="020B0604020202020204" pitchFamily="34" charset="0"/>
              <a:buAutoNum type="arabicPeriod"/>
            </a:pPr>
            <a:r>
              <a:rPr lang="en-US" dirty="0">
                <a:latin typeface="Aptos" panose="020B0004020202020204" pitchFamily="34" charset="0"/>
              </a:rPr>
              <a:t>Put them in the Right Order</a:t>
            </a:r>
          </a:p>
          <a:p>
            <a:pPr marL="514350" indent="-514350">
              <a:buSzPct val="80000"/>
              <a:buFont typeface="Arial" panose="020B0604020202020204" pitchFamily="34" charset="0"/>
              <a:buAutoNum type="arabicPeriod"/>
            </a:pPr>
            <a:r>
              <a:rPr lang="en-US" dirty="0">
                <a:latin typeface="Aptos" panose="020B0004020202020204" pitchFamily="34" charset="0"/>
              </a:rPr>
              <a:t>Remove Noise</a:t>
            </a:r>
          </a:p>
          <a:p>
            <a:pPr marL="514350" indent="-514350">
              <a:buSzPct val="80000"/>
              <a:buFont typeface="Arial" panose="020B0604020202020204" pitchFamily="34" charset="0"/>
              <a:buAutoNum type="arabicPeriod"/>
            </a:pPr>
            <a:r>
              <a:rPr lang="en-US" dirty="0">
                <a:latin typeface="Aptos" panose="020B0004020202020204" pitchFamily="34" charset="0"/>
              </a:rPr>
              <a:t>Focus Attention</a:t>
            </a:r>
          </a:p>
          <a:p>
            <a:pPr marL="514350" indent="-514350">
              <a:buSzPct val="80000"/>
              <a:buFont typeface="Arial" panose="020B0604020202020204" pitchFamily="34" charset="0"/>
              <a:buAutoNum type="arabicPeriod"/>
            </a:pPr>
            <a:r>
              <a:rPr lang="en-US" dirty="0">
                <a:latin typeface="Aptos" panose="020B0004020202020204" pitchFamily="34" charset="0"/>
              </a:rPr>
              <a:t>Make it Approachable</a:t>
            </a:r>
          </a:p>
          <a:p>
            <a:pPr marL="514350" indent="-514350">
              <a:buSzPct val="80000"/>
              <a:buAutoNum type="arabicPeriod"/>
            </a:pPr>
            <a:r>
              <a:rPr lang="en-US" dirty="0">
                <a:latin typeface="Aptos" panose="020B0004020202020204" pitchFamily="34" charset="0"/>
              </a:rPr>
              <a:t>Instill Trust</a:t>
            </a:r>
          </a:p>
        </p:txBody>
      </p:sp>
      <p:sp>
        <p:nvSpPr>
          <p:cNvPr id="6" name="TextBox 5">
            <a:extLst>
              <a:ext uri="{FF2B5EF4-FFF2-40B4-BE49-F238E27FC236}">
                <a16:creationId xmlns:a16="http://schemas.microsoft.com/office/drawing/2014/main" id="{ADA3C719-2F22-5D95-833E-C8DEB8EDF491}"/>
              </a:ext>
            </a:extLst>
          </p:cNvPr>
          <p:cNvSpPr txBox="1"/>
          <p:nvPr/>
        </p:nvSpPr>
        <p:spPr>
          <a:xfrm>
            <a:off x="9663726" y="5914393"/>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LEARN MORE HERE!</a:t>
            </a:r>
            <a:endParaRPr lang="en-US" dirty="0"/>
          </a:p>
        </p:txBody>
      </p:sp>
      <p:sp>
        <p:nvSpPr>
          <p:cNvPr id="7" name="TextBox 6">
            <a:extLst>
              <a:ext uri="{FF2B5EF4-FFF2-40B4-BE49-F238E27FC236}">
                <a16:creationId xmlns:a16="http://schemas.microsoft.com/office/drawing/2014/main" id="{975FA766-C92A-9CA7-6446-AF0EF4D3273F}"/>
              </a:ext>
            </a:extLst>
          </p:cNvPr>
          <p:cNvSpPr txBox="1"/>
          <p:nvPr/>
        </p:nvSpPr>
        <p:spPr>
          <a:xfrm>
            <a:off x="9663726"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AND HERE!</a:t>
            </a:r>
            <a:endParaRPr lang="en-US" dirty="0"/>
          </a:p>
        </p:txBody>
      </p:sp>
    </p:spTree>
    <p:extLst>
      <p:ext uri="{BB962C8B-B14F-4D97-AF65-F5344CB8AC3E}">
        <p14:creationId xmlns:p14="http://schemas.microsoft.com/office/powerpoint/2010/main" val="2708560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65F7-C04F-0D18-38E2-35FA155E3E2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D5FB425-E97D-9952-155F-9BB0CB29390F}"/>
              </a:ext>
            </a:extLst>
          </p:cNvPr>
          <p:cNvPicPr>
            <a:picLocks noChangeAspect="1"/>
          </p:cNvPicPr>
          <p:nvPr/>
        </p:nvPicPr>
        <p:blipFill>
          <a:blip r:embed="rId2"/>
          <a:stretch>
            <a:fillRect/>
          </a:stretch>
        </p:blipFill>
        <p:spPr>
          <a:xfrm>
            <a:off x="646111" y="1853248"/>
            <a:ext cx="10523625" cy="4613096"/>
          </a:xfrm>
          <a:prstGeom prst="rect">
            <a:avLst/>
          </a:prstGeom>
        </p:spPr>
      </p:pic>
    </p:spTree>
    <p:extLst>
      <p:ext uri="{BB962C8B-B14F-4D97-AF65-F5344CB8AC3E}">
        <p14:creationId xmlns:p14="http://schemas.microsoft.com/office/powerpoint/2010/main" val="747114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0D48-3283-10BB-7A5C-75EE3FF40F66}"/>
              </a:ext>
            </a:extLst>
          </p:cNvPr>
          <p:cNvSpPr>
            <a:spLocks noGrp="1"/>
          </p:cNvSpPr>
          <p:nvPr>
            <p:ph type="title"/>
          </p:nvPr>
        </p:nvSpPr>
        <p:spPr/>
        <p:txBody>
          <a:bodyPr/>
          <a:lstStyle/>
          <a:p>
            <a:r>
              <a:rPr lang="en-US" dirty="0"/>
              <a:t>Tools of the Trade</a:t>
            </a:r>
          </a:p>
        </p:txBody>
      </p:sp>
      <p:sp>
        <p:nvSpPr>
          <p:cNvPr id="3" name="Content Placeholder 2">
            <a:extLst>
              <a:ext uri="{FF2B5EF4-FFF2-40B4-BE49-F238E27FC236}">
                <a16:creationId xmlns:a16="http://schemas.microsoft.com/office/drawing/2014/main" id="{E0161611-82D1-FA14-FEA7-11677A4B338C}"/>
              </a:ext>
            </a:extLst>
          </p:cNvPr>
          <p:cNvSpPr>
            <a:spLocks noGrp="1"/>
          </p:cNvSpPr>
          <p:nvPr>
            <p:ph idx="1"/>
          </p:nvPr>
        </p:nvSpPr>
        <p:spPr>
          <a:xfrm>
            <a:off x="838200" y="1692275"/>
            <a:ext cx="10515600" cy="4484688"/>
          </a:xfrm>
        </p:spPr>
        <p:txBody>
          <a:bodyPr vert="horz" lIns="91440" tIns="45720" rIns="91440" bIns="45720" numCol="2" rtlCol="0" anchor="t">
            <a:normAutofit/>
          </a:bodyPr>
          <a:lstStyle/>
          <a:p>
            <a:pPr marL="0" indent="0">
              <a:buNone/>
            </a:pPr>
            <a:r>
              <a:rPr lang="en-US" dirty="0"/>
              <a:t>      Python</a:t>
            </a:r>
          </a:p>
          <a:p>
            <a:pPr lvl="1">
              <a:buFont typeface="Courier New" panose="020B0604020202020204" pitchFamily="34" charset="0"/>
              <a:buChar char="o"/>
            </a:pPr>
            <a:r>
              <a:rPr lang="en-US" dirty="0"/>
              <a:t>Matplotlib</a:t>
            </a:r>
          </a:p>
          <a:p>
            <a:pPr marL="457200" lvl="1" indent="0">
              <a:buNone/>
            </a:pPr>
            <a:r>
              <a:rPr lang="en-US" dirty="0"/>
              <a:t>      Bokeh</a:t>
            </a:r>
          </a:p>
          <a:p>
            <a:pPr lvl="1">
              <a:buFont typeface="Courier New" panose="020B0604020202020204" pitchFamily="34" charset="0"/>
              <a:buChar char="o"/>
            </a:pPr>
            <a:r>
              <a:rPr lang="en-US" dirty="0"/>
              <a:t>Altair</a:t>
            </a:r>
          </a:p>
          <a:p>
            <a:pPr lvl="1">
              <a:buFont typeface="Courier New" panose="020B0604020202020204" pitchFamily="34" charset="0"/>
              <a:buChar char="o"/>
            </a:pPr>
            <a:r>
              <a:rPr lang="en-US" dirty="0"/>
              <a:t>Seaborn</a:t>
            </a:r>
          </a:p>
          <a:p>
            <a:pPr lvl="1">
              <a:buFont typeface="Courier New" panose="020B0604020202020204" pitchFamily="34" charset="0"/>
              <a:buChar char="o"/>
            </a:pPr>
            <a:r>
              <a:rPr lang="en-US" dirty="0" err="1"/>
              <a:t>Streamlit</a:t>
            </a:r>
            <a:r>
              <a:rPr lang="en-US" dirty="0"/>
              <a:t> (apps)</a:t>
            </a:r>
          </a:p>
          <a:p>
            <a:pPr lvl="1">
              <a:buFont typeface="Courier New" panose="020B0604020202020204" pitchFamily="34" charset="0"/>
              <a:buChar char="o"/>
            </a:pPr>
            <a:r>
              <a:rPr lang="en-US" dirty="0" err="1"/>
              <a:t>Gradio</a:t>
            </a:r>
            <a:r>
              <a:rPr lang="en-US" dirty="0"/>
              <a:t> (apps)</a:t>
            </a:r>
          </a:p>
          <a:p>
            <a:pPr marL="0" indent="0">
              <a:buNone/>
            </a:pPr>
            <a:r>
              <a:rPr lang="en-US" dirty="0"/>
              <a:t>      R</a:t>
            </a:r>
          </a:p>
          <a:p>
            <a:pPr marL="0" indent="0">
              <a:buNone/>
            </a:pPr>
            <a:r>
              <a:rPr lang="en-US" dirty="0"/>
              <a:t>              Built-in graphics library</a:t>
            </a:r>
          </a:p>
          <a:p>
            <a:pPr lvl="1">
              <a:buFont typeface="Courier New" panose="020B0604020202020204" pitchFamily="34" charset="0"/>
              <a:buChar char="o"/>
            </a:pPr>
            <a:r>
              <a:rPr lang="en-US" dirty="0"/>
              <a:t>ggplot2</a:t>
            </a:r>
          </a:p>
          <a:p>
            <a:pPr lvl="1">
              <a:buFont typeface="Courier New" panose="020B0604020202020204" pitchFamily="34" charset="0"/>
              <a:buChar char="o"/>
            </a:pPr>
            <a:r>
              <a:rPr lang="en-US" dirty="0"/>
              <a:t>Shiny (apps)</a:t>
            </a:r>
          </a:p>
          <a:p>
            <a:pPr marL="0" indent="0">
              <a:buNone/>
            </a:pPr>
            <a:r>
              <a:rPr lang="en-US" dirty="0"/>
              <a:t>       Python and R</a:t>
            </a:r>
          </a:p>
          <a:p>
            <a:pPr lvl="1">
              <a:buFont typeface="Courier New" panose="020B0604020202020204" pitchFamily="34" charset="0"/>
              <a:buChar char="o"/>
            </a:pPr>
            <a:r>
              <a:rPr lang="en-US" dirty="0" err="1"/>
              <a:t>Plotly</a:t>
            </a:r>
            <a:endParaRPr lang="en-US" dirty="0"/>
          </a:p>
          <a:p>
            <a:pPr lvl="1">
              <a:buFont typeface="Courier New" panose="020B0604020202020204" pitchFamily="34" charset="0"/>
              <a:buChar char="o"/>
            </a:pPr>
            <a:r>
              <a:rPr lang="en-US" dirty="0"/>
              <a:t>Dash (apps)</a:t>
            </a:r>
          </a:p>
          <a:p>
            <a:r>
              <a:rPr lang="en-US" dirty="0" err="1"/>
              <a:t>Javascript</a:t>
            </a:r>
          </a:p>
          <a:p>
            <a:pPr marL="457200" lvl="1" indent="0">
              <a:buNone/>
            </a:pPr>
            <a:r>
              <a:rPr lang="en-US" dirty="0"/>
              <a:t>      D3</a:t>
            </a:r>
          </a:p>
          <a:p>
            <a:r>
              <a:rPr lang="en-US" dirty="0"/>
              <a:t>Other</a:t>
            </a:r>
          </a:p>
          <a:p>
            <a:pPr lvl="1">
              <a:buFont typeface="Courier New" panose="020B0604020202020204" pitchFamily="34" charset="0"/>
              <a:buChar char="o"/>
            </a:pPr>
            <a:r>
              <a:rPr lang="en-US" dirty="0" err="1"/>
              <a:t>PowerBI</a:t>
            </a:r>
            <a:r>
              <a:rPr lang="en-US" dirty="0"/>
              <a:t> (dashboards)</a:t>
            </a:r>
          </a:p>
          <a:p>
            <a:pPr marL="457200" lvl="1" indent="0">
              <a:buNone/>
            </a:pPr>
            <a:r>
              <a:rPr lang="en-US" dirty="0"/>
              <a:t>      Tableau (dashboards)</a:t>
            </a:r>
          </a:p>
          <a:p>
            <a:pPr marL="457200" lvl="1" indent="0">
              <a:buNone/>
            </a:pPr>
            <a:endParaRPr lang="en-US" dirty="0"/>
          </a:p>
          <a:p>
            <a:pPr marL="457200" lvl="1" indent="0">
              <a:buNone/>
            </a:pPr>
            <a:r>
              <a:rPr lang="en-US" dirty="0"/>
              <a:t>            </a:t>
            </a:r>
          </a:p>
        </p:txBody>
      </p:sp>
      <p:pic>
        <p:nvPicPr>
          <p:cNvPr id="8194" name="Picture 2">
            <a:extLst>
              <a:ext uri="{FF2B5EF4-FFF2-40B4-BE49-F238E27FC236}">
                <a16:creationId xmlns:a16="http://schemas.microsoft.com/office/drawing/2014/main" id="{E4632090-2672-69D8-684C-93B68D4CA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080" y="2140253"/>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keh">
            <a:extLst>
              <a:ext uri="{FF2B5EF4-FFF2-40B4-BE49-F238E27FC236}">
                <a16:creationId xmlns:a16="http://schemas.microsoft.com/office/drawing/2014/main" id="{C16348AF-95A5-1EF7-47F3-1CE8FC67EEB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00" b="96889" l="4889" r="96444">
                        <a14:foregroundMark x1="36889" y1="76889" x2="27111" y2="76889"/>
                        <a14:foregroundMark x1="60000" y1="80000" x2="49333" y2="90222"/>
                        <a14:foregroundMark x1="44889" y1="96889" x2="52889" y2="96000"/>
                        <a14:foregroundMark x1="27111" y1="60889" x2="8000" y2="46667"/>
                        <a14:foregroundMark x1="8000" y1="46667" x2="4889" y2="53333"/>
                        <a14:foregroundMark x1="55111" y1="7556" x2="36444" y2="24000"/>
                        <a14:foregroundMark x1="36444" y1="24000" x2="64889" y2="10667"/>
                        <a14:foregroundMark x1="50667" y1="4000" x2="50667" y2="4000"/>
                        <a14:foregroundMark x1="75556" y1="19111" x2="81778" y2="22222"/>
                        <a14:foregroundMark x1="79111" y1="30222" x2="66222" y2="25333"/>
                        <a14:foregroundMark x1="84444" y1="47111" x2="89778" y2="44889"/>
                        <a14:foregroundMark x1="90667" y1="49333" x2="80889" y2="43556"/>
                        <a14:foregroundMark x1="89333" y1="45778" x2="90222" y2="58667"/>
                        <a14:foregroundMark x1="96444" y1="51556" x2="95556" y2="53333"/>
                        <a14:foregroundMark x1="72889" y1="76000" x2="80889" y2="75556"/>
                        <a14:foregroundMark x1="73778" y1="64889" x2="75111" y2="79111"/>
                        <a14:foregroundMark x1="69778" y1="80444" x2="73778" y2="60889"/>
                      </a14:backgroundRemoval>
                    </a14:imgEffect>
                  </a14:imgLayer>
                </a14:imgProps>
              </a:ext>
              <a:ext uri="{28A0092B-C50C-407E-A947-70E740481C1C}">
                <a14:useLocalDpi xmlns:a14="http://schemas.microsoft.com/office/drawing/2010/main" val="0"/>
              </a:ext>
            </a:extLst>
          </a:blip>
          <a:srcRect/>
          <a:stretch>
            <a:fillRect/>
          </a:stretch>
        </p:blipFill>
        <p:spPr bwMode="auto">
          <a:xfrm>
            <a:off x="1275080" y="2568977"/>
            <a:ext cx="338761" cy="338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ga-Altair: Declarative Visualization in Python — Vega-Altair 5.5.0  documentation">
            <a:extLst>
              <a:ext uri="{FF2B5EF4-FFF2-40B4-BE49-F238E27FC236}">
                <a16:creationId xmlns:a16="http://schemas.microsoft.com/office/drawing/2014/main" id="{E6C0BFEB-277E-3C48-AC38-69BA772048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0771" y="2966120"/>
            <a:ext cx="307378" cy="3073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446209A-1E88-DBF5-C400-3ACF2B823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0771" y="3331880"/>
            <a:ext cx="307378" cy="307378"/>
          </a:xfrm>
          <a:prstGeom prst="rect">
            <a:avLst/>
          </a:prstGeom>
        </p:spPr>
      </p:pic>
      <p:pic>
        <p:nvPicPr>
          <p:cNvPr id="8202" name="Picture 10" descr="Python icon - Free download on Iconfinder">
            <a:extLst>
              <a:ext uri="{FF2B5EF4-FFF2-40B4-BE49-F238E27FC236}">
                <a16:creationId xmlns:a16="http://schemas.microsoft.com/office/drawing/2014/main" id="{81121128-FFAA-B052-A8A4-43ABB3830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92" y="1692275"/>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9C573FEB-A8EE-0026-2C59-B5F3313C85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2" y="4523433"/>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ow to Add a Logo to ggplot by Magick | Daniel Hadley">
            <a:extLst>
              <a:ext uri="{FF2B5EF4-FFF2-40B4-BE49-F238E27FC236}">
                <a16:creationId xmlns:a16="http://schemas.microsoft.com/office/drawing/2014/main" id="{EABCAA0B-E3EF-BA2A-F4C7-1BDF4AA8D6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9459" y="5389271"/>
            <a:ext cx="307378" cy="35662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Plot ly logo - Social media &amp; Logos Icons">
            <a:extLst>
              <a:ext uri="{FF2B5EF4-FFF2-40B4-BE49-F238E27FC236}">
                <a16:creationId xmlns:a16="http://schemas.microsoft.com/office/drawing/2014/main" id="{58DBDD63-E7CA-3944-66F8-89050059AD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6537" y="2172632"/>
            <a:ext cx="306383"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D3 JS icon SVG Vector &amp; PNG Free Download | UXWing">
            <a:extLst>
              <a:ext uri="{FF2B5EF4-FFF2-40B4-BE49-F238E27FC236}">
                <a16:creationId xmlns:a16="http://schemas.microsoft.com/office/drawing/2014/main" id="{DA4857E9-A822-AAB1-B6CD-2F59785D8D5B}"/>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835" b="97248" l="866" r="98268">
                        <a14:foregroundMark x1="21212" y1="13761" x2="4762" y2="8716"/>
                        <a14:foregroundMark x1="11688" y1="6422" x2="4762" y2="1835"/>
                        <a14:foregroundMark x1="2165" y1="5046" x2="866" y2="6422"/>
                        <a14:foregroundMark x1="44156" y1="72936" x2="3463" y2="91743"/>
                        <a14:foregroundMark x1="22511" y1="90826" x2="6926" y2="97248"/>
                        <a14:foregroundMark x1="54113" y1="91743" x2="83983" y2="81651"/>
                        <a14:foregroundMark x1="83983" y1="81651" x2="77922" y2="13761"/>
                        <a14:foregroundMark x1="77922" y1="13761" x2="60606" y2="8257"/>
                        <a14:foregroundMark x1="61472" y1="8257" x2="58009" y2="5505"/>
                        <a14:foregroundMark x1="59307" y1="7798" x2="55844" y2="7798"/>
                        <a14:foregroundMark x1="59307" y1="7339" x2="48052" y2="2752"/>
                        <a14:foregroundMark x1="74892" y1="9174" x2="90476" y2="22477"/>
                        <a14:foregroundMark x1="86580" y1="19266" x2="87446" y2="43119"/>
                        <a14:foregroundMark x1="93074" y1="27064" x2="94805" y2="37615"/>
                        <a14:foregroundMark x1="95238" y1="27523" x2="98268" y2="32569"/>
                        <a14:foregroundMark x1="93939" y1="76606" x2="98268" y2="70642"/>
                        <a14:foregroundMark x1="44156" y1="52294" x2="31602" y2="17431"/>
                        <a14:foregroundMark x1="31602" y1="17431" x2="31169" y2="17431"/>
                      </a14:backgroundRemoval>
                    </a14:imgEffect>
                  </a14:imgLayer>
                </a14:imgProps>
              </a:ext>
              <a:ext uri="{28A0092B-C50C-407E-A947-70E740481C1C}">
                <a14:useLocalDpi xmlns:a14="http://schemas.microsoft.com/office/drawing/2010/main" val="0"/>
              </a:ext>
            </a:extLst>
          </a:blip>
          <a:srcRect/>
          <a:stretch>
            <a:fillRect/>
          </a:stretch>
        </p:blipFill>
        <p:spPr bwMode="auto">
          <a:xfrm>
            <a:off x="6435104" y="3356545"/>
            <a:ext cx="358964" cy="338762"/>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javascript logo png, javascript icon transparent png 27127463 PNG">
            <a:extLst>
              <a:ext uri="{FF2B5EF4-FFF2-40B4-BE49-F238E27FC236}">
                <a16:creationId xmlns:a16="http://schemas.microsoft.com/office/drawing/2014/main" id="{5F60546A-A2DE-5C7B-C27E-C1E96E32E8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97490" y="2966120"/>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Power bi Icons, Logos, Symbols – Free Download PNG, SVG">
            <a:extLst>
              <a:ext uri="{FF2B5EF4-FFF2-40B4-BE49-F238E27FC236}">
                <a16:creationId xmlns:a16="http://schemas.microsoft.com/office/drawing/2014/main" id="{F4679028-62B3-D958-6239-0D98CAA4234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35104" y="4192102"/>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Tableau icon - Download on Iconfinder on Iconfinder">
            <a:extLst>
              <a:ext uri="{FF2B5EF4-FFF2-40B4-BE49-F238E27FC236}">
                <a16:creationId xmlns:a16="http://schemas.microsoft.com/office/drawing/2014/main" id="{5E81907C-B752-A935-B641-09AEEE55CFE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35104" y="4588954"/>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Web Application Framework for R • shiny">
            <a:extLst>
              <a:ext uri="{FF2B5EF4-FFF2-40B4-BE49-F238E27FC236}">
                <a16:creationId xmlns:a16="http://schemas.microsoft.com/office/drawing/2014/main" id="{7C6A6D59-A30C-9390-8651-3EB67FC85F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3823" y="5822800"/>
            <a:ext cx="264326"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Dash 2.18 Update: The Ultimate Tool for Python Application Development | by  Meng Li | Top Python Libraries | Medium">
            <a:extLst>
              <a:ext uri="{FF2B5EF4-FFF2-40B4-BE49-F238E27FC236}">
                <a16:creationId xmlns:a16="http://schemas.microsoft.com/office/drawing/2014/main" id="{F1AE64EA-BC2D-DBE3-1053-FA7DA5AED92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9931" t="30677" r="69467" b="31821"/>
          <a:stretch/>
        </p:blipFill>
        <p:spPr bwMode="auto">
          <a:xfrm>
            <a:off x="6443562" y="2583638"/>
            <a:ext cx="307577"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descr="streamlit · GitHub Topics · GitHub">
            <a:extLst>
              <a:ext uri="{FF2B5EF4-FFF2-40B4-BE49-F238E27FC236}">
                <a16:creationId xmlns:a16="http://schemas.microsoft.com/office/drawing/2014/main" id="{6D877E33-F979-DE6A-A68C-A7C9425D8A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63489" y="3733649"/>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Gradio Logo Free Download SVG, PNG a... · LobeHub">
            <a:extLst>
              <a:ext uri="{FF2B5EF4-FFF2-40B4-BE49-F238E27FC236}">
                <a16:creationId xmlns:a16="http://schemas.microsoft.com/office/drawing/2014/main" id="{50935DB7-F2EF-276D-DDAD-5890EA0BAD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83767" y="4167579"/>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BFF651FD-5AD5-87CF-D7EE-1EE903EBC0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746" y="1705272"/>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ython icon - Free download on Iconfinder">
            <a:extLst>
              <a:ext uri="{FF2B5EF4-FFF2-40B4-BE49-F238E27FC236}">
                <a16:creationId xmlns:a16="http://schemas.microsoft.com/office/drawing/2014/main" id="{79803C2D-E8D9-0E91-06AA-AD91657871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7041" y="1668198"/>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A23FF12F-FF21-8265-A61D-9B42BD53607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91773" y="5033413"/>
            <a:ext cx="310920" cy="24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62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31A9-E959-4040-A547-8A33C804299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1910D190-8FC7-B801-A720-C392F7F765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120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CC666B3-C51A-418C-5042-8302632A070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Outline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FF29F00E-4960-A7A5-C6F9-0CEC2D0247DB}"/>
              </a:ext>
            </a:extLst>
          </p:cNvPr>
          <p:cNvGraphicFramePr>
            <a:graphicFrameLocks noGrp="1"/>
          </p:cNvGraphicFramePr>
          <p:nvPr>
            <p:ph idx="1"/>
            <p:extLst>
              <p:ext uri="{D42A27DB-BD31-4B8C-83A1-F6EECF244321}">
                <p14:modId xmlns:p14="http://schemas.microsoft.com/office/powerpoint/2010/main" val="417431453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6626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797B-941E-4AD4-9A64-222E3F88C887}"/>
              </a:ext>
            </a:extLst>
          </p:cNvPr>
          <p:cNvSpPr>
            <a:spLocks noGrp="1"/>
          </p:cNvSpPr>
          <p:nvPr>
            <p:ph type="title"/>
          </p:nvPr>
        </p:nvSpPr>
        <p:spPr/>
        <p:txBody>
          <a:bodyPr/>
          <a:lstStyle/>
          <a:p>
            <a:r>
              <a:rPr lang="en-US" dirty="0"/>
              <a:t>Why Data Visualization Matters</a:t>
            </a:r>
          </a:p>
        </p:txBody>
      </p:sp>
      <p:sp>
        <p:nvSpPr>
          <p:cNvPr id="3" name="Content Placeholder 2">
            <a:extLst>
              <a:ext uri="{FF2B5EF4-FFF2-40B4-BE49-F238E27FC236}">
                <a16:creationId xmlns:a16="http://schemas.microsoft.com/office/drawing/2014/main" id="{9DB132C0-3F8A-7A58-B8DC-941CCCA91810}"/>
              </a:ext>
            </a:extLst>
          </p:cNvPr>
          <p:cNvSpPr>
            <a:spLocks noGrp="1"/>
          </p:cNvSpPr>
          <p:nvPr>
            <p:ph idx="1"/>
          </p:nvPr>
        </p:nvSpPr>
        <p:spPr/>
        <p:txBody>
          <a:bodyPr>
            <a:normAutofit/>
          </a:bodyPr>
          <a:lstStyle/>
          <a:p>
            <a:r>
              <a:rPr lang="en-US" sz="2800" dirty="0"/>
              <a:t>Enables pattern recognition and comparison</a:t>
            </a:r>
          </a:p>
          <a:p>
            <a:r>
              <a:rPr lang="en-US" sz="2800" dirty="0"/>
              <a:t>Reveals trends, outliers, and relationships not visible in raw tables</a:t>
            </a:r>
          </a:p>
          <a:p>
            <a:r>
              <a:rPr lang="en-US" sz="2800" dirty="0"/>
              <a:t>Helps bridge the gap between technical analysis and business decisions</a:t>
            </a:r>
          </a:p>
          <a:p>
            <a:r>
              <a:rPr lang="en-US" sz="2800" dirty="0"/>
              <a:t>Empowers audiences — technical or not — to ask better questions</a:t>
            </a:r>
          </a:p>
        </p:txBody>
      </p:sp>
    </p:spTree>
    <p:extLst>
      <p:ext uri="{BB962C8B-B14F-4D97-AF65-F5344CB8AC3E}">
        <p14:creationId xmlns:p14="http://schemas.microsoft.com/office/powerpoint/2010/main" val="267592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0EDD8BC8-F0AC-73A1-2B27-B3F6C5AC9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1A26-A7FA-9629-F02C-16CD702C91F1}"/>
              </a:ext>
            </a:extLst>
          </p:cNvPr>
          <p:cNvSpPr>
            <a:spLocks noGrp="1"/>
          </p:cNvSpPr>
          <p:nvPr>
            <p:ph type="title"/>
          </p:nvPr>
        </p:nvSpPr>
        <p:spPr>
          <a:xfrm>
            <a:off x="646112" y="452718"/>
            <a:ext cx="4165580" cy="1400530"/>
          </a:xfrm>
        </p:spPr>
        <p:txBody>
          <a:bodyPr>
            <a:normAutofit/>
          </a:bodyPr>
          <a:lstStyle/>
          <a:p>
            <a:r>
              <a:rPr lang="en-US"/>
              <a:t>Good Visuals Drive Action</a:t>
            </a:r>
            <a:endParaRPr lang="en-US" dirty="0"/>
          </a:p>
        </p:txBody>
      </p:sp>
      <p:sp>
        <p:nvSpPr>
          <p:cNvPr id="2056" name="Freeform: Shape 2055">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5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50" name="Picture 2" descr="John Snow's cholera map of Soho">
            <a:extLst>
              <a:ext uri="{FF2B5EF4-FFF2-40B4-BE49-F238E27FC236}">
                <a16:creationId xmlns:a16="http://schemas.microsoft.com/office/drawing/2014/main" id="{2014ED91-CA73-48F2-9C41-BA4C51619E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9453" y="3808508"/>
            <a:ext cx="6069830" cy="3186157"/>
          </a:xfrm>
          <a:prstGeom prst="rect">
            <a:avLst/>
          </a:prstGeom>
          <a:effectLst/>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6C8E0F9-B033-5D93-6035-A5689278AD91}"/>
              </a:ext>
            </a:extLst>
          </p:cNvPr>
          <p:cNvSpPr>
            <a:spLocks noGrp="1"/>
          </p:cNvSpPr>
          <p:nvPr>
            <p:ph idx="1"/>
          </p:nvPr>
        </p:nvSpPr>
        <p:spPr>
          <a:xfrm>
            <a:off x="646113" y="2052918"/>
            <a:ext cx="4165146" cy="4195481"/>
          </a:xfrm>
        </p:spPr>
        <p:txBody>
          <a:bodyPr>
            <a:normAutofit/>
          </a:bodyPr>
          <a:lstStyle/>
          <a:p>
            <a:pPr>
              <a:lnSpc>
                <a:spcPct val="90000"/>
              </a:lnSpc>
            </a:pPr>
            <a:r>
              <a:rPr lang="en-US" sz="1900">
                <a:hlinkClick r:id="rId4"/>
              </a:rPr>
              <a:t>Florence Nightingale’s 1858 coxcomb diagram</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5"/>
              </a:rPr>
              <a:t>John Snow’s 1854 cholera map</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6"/>
              </a:rPr>
              <a:t>Hans Rosling’s 200 Countries, 200 Years, 4 Minutes Bubble chart</a:t>
            </a:r>
            <a:endParaRPr lang="en-US" sz="1900"/>
          </a:p>
        </p:txBody>
      </p:sp>
      <p:pic>
        <p:nvPicPr>
          <p:cNvPr id="5" name="Picture 4">
            <a:extLst>
              <a:ext uri="{FF2B5EF4-FFF2-40B4-BE49-F238E27FC236}">
                <a16:creationId xmlns:a16="http://schemas.microsoft.com/office/drawing/2014/main" id="{9226C237-0589-A4B8-4DE2-E89BF0725696}"/>
              </a:ext>
            </a:extLst>
          </p:cNvPr>
          <p:cNvPicPr>
            <a:picLocks noChangeAspect="1"/>
          </p:cNvPicPr>
          <p:nvPr/>
        </p:nvPicPr>
        <p:blipFill>
          <a:blip r:embed="rId7"/>
          <a:stretch>
            <a:fillRect/>
          </a:stretch>
        </p:blipFill>
        <p:spPr>
          <a:xfrm>
            <a:off x="5949453" y="43570"/>
            <a:ext cx="3268942" cy="3746640"/>
          </a:xfrm>
          <a:prstGeom prst="rect">
            <a:avLst/>
          </a:prstGeom>
          <a:effectLst/>
        </p:spPr>
      </p:pic>
      <p:pic>
        <p:nvPicPr>
          <p:cNvPr id="2054" name="Picture 6" descr="Gapminder World | Gapminder">
            <a:extLst>
              <a:ext uri="{FF2B5EF4-FFF2-40B4-BE49-F238E27FC236}">
                <a16:creationId xmlns:a16="http://schemas.microsoft.com/office/drawing/2014/main" id="{DA18AF27-F507-CCD2-2C69-4AEDF1DD7E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391531" y="1450992"/>
            <a:ext cx="2627752" cy="1859135"/>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6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F4338-C9AF-BECB-116C-1C2E881503E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a:solidFill>
                  <a:srgbClr val="EBEBEB"/>
                </a:solidFill>
                <a:latin typeface="+mj-lt"/>
                <a:ea typeface="+mj-ea"/>
                <a:cs typeface="+mj-cs"/>
              </a:rPr>
              <a:t>Bad Visuals are Confusing!</a:t>
            </a:r>
          </a:p>
        </p:txBody>
      </p:sp>
      <p:sp>
        <p:nvSpPr>
          <p:cNvPr id="2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1" name="Freeform: Shape 3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Content Placeholder 3" descr="Wall of Shame">
            <a:extLst>
              <a:ext uri="{FF2B5EF4-FFF2-40B4-BE49-F238E27FC236}">
                <a16:creationId xmlns:a16="http://schemas.microsoft.com/office/drawing/2014/main" id="{8119CDA7-57A6-0F6B-A237-45086785A713}"/>
              </a:ext>
            </a:extLst>
          </p:cNvPr>
          <p:cNvPicPr>
            <a:picLocks noGrp="1" noChangeAspect="1"/>
          </p:cNvPicPr>
          <p:nvPr>
            <p:ph idx="1"/>
          </p:nvPr>
        </p:nvPicPr>
        <p:blipFill>
          <a:blip r:embed="rId2"/>
          <a:stretch>
            <a:fillRect/>
          </a:stretch>
        </p:blipFill>
        <p:spPr>
          <a:xfrm>
            <a:off x="7407211" y="1423857"/>
            <a:ext cx="4349870" cy="4571568"/>
          </a:xfrm>
          <a:prstGeom prst="rect">
            <a:avLst/>
          </a:prstGeom>
          <a:effectLst/>
        </p:spPr>
      </p:pic>
      <p:sp>
        <p:nvSpPr>
          <p:cNvPr id="33" name="Rectangle 3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CE911C5-0C56-60FD-C8AD-ECDEB2C766B6}"/>
              </a:ext>
            </a:extLst>
          </p:cNvPr>
          <p:cNvSpPr txBox="1"/>
          <p:nvPr/>
        </p:nvSpPr>
        <p:spPr>
          <a:xfrm>
            <a:off x="648931" y="2438400"/>
            <a:ext cx="5616216"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USA or Honduras export more bananas in 2001?</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UAE export more of fewer bananas between 1996 and 1998?</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Approximately how many bananas were exported by Columbia in 1999?</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How does the Philippines compare to Columbia?</a:t>
            </a:r>
          </a:p>
        </p:txBody>
      </p:sp>
    </p:spTree>
    <p:extLst>
      <p:ext uri="{BB962C8B-B14F-4D97-AF65-F5344CB8AC3E}">
        <p14:creationId xmlns:p14="http://schemas.microsoft.com/office/powerpoint/2010/main" val="361850018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5F39-7EA2-AEF3-2A55-39F3C7348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002CB-BB5A-BBA6-C945-181DBC888FFD}"/>
              </a:ext>
            </a:extLst>
          </p:cNvPr>
          <p:cNvSpPr>
            <a:spLocks noGrp="1"/>
          </p:cNvSpPr>
          <p:nvPr>
            <p:ph type="title"/>
          </p:nvPr>
        </p:nvSpPr>
        <p:spPr/>
        <p:txBody>
          <a:bodyPr/>
          <a:lstStyle/>
          <a:p>
            <a:r>
              <a:rPr lang="en-US" dirty="0"/>
              <a:t>Bad Visuals are Confusing!</a:t>
            </a:r>
          </a:p>
        </p:txBody>
      </p:sp>
      <p:pic>
        <p:nvPicPr>
          <p:cNvPr id="8" name="Picture 7" descr="r/dataisugly - World crude oil price vs. oil consumption">
            <a:extLst>
              <a:ext uri="{FF2B5EF4-FFF2-40B4-BE49-F238E27FC236}">
                <a16:creationId xmlns:a16="http://schemas.microsoft.com/office/drawing/2014/main" id="{58024B61-C2C6-85C3-CE5F-78CA48A5A56A}"/>
              </a:ext>
            </a:extLst>
          </p:cNvPr>
          <p:cNvPicPr>
            <a:picLocks noChangeAspect="1"/>
          </p:cNvPicPr>
          <p:nvPr/>
        </p:nvPicPr>
        <p:blipFill>
          <a:blip r:embed="rId2"/>
          <a:stretch>
            <a:fillRect/>
          </a:stretch>
        </p:blipFill>
        <p:spPr>
          <a:xfrm>
            <a:off x="2648022" y="1365516"/>
            <a:ext cx="6895955" cy="4945763"/>
          </a:xfrm>
          <a:prstGeom prst="rect">
            <a:avLst/>
          </a:prstGeom>
        </p:spPr>
      </p:pic>
    </p:spTree>
    <p:extLst>
      <p:ext uri="{BB962C8B-B14F-4D97-AF65-F5344CB8AC3E}">
        <p14:creationId xmlns:p14="http://schemas.microsoft.com/office/powerpoint/2010/main" val="237941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69BC-0F86-2A9A-A3C4-42E553137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442B4-5995-7E5B-4A07-E3A3DD756766}"/>
              </a:ext>
            </a:extLst>
          </p:cNvPr>
          <p:cNvSpPr>
            <a:spLocks noGrp="1"/>
          </p:cNvSpPr>
          <p:nvPr>
            <p:ph type="title"/>
          </p:nvPr>
        </p:nvSpPr>
        <p:spPr/>
        <p:txBody>
          <a:bodyPr/>
          <a:lstStyle/>
          <a:p>
            <a:r>
              <a:rPr lang="en-US" dirty="0"/>
              <a:t>Bad Visuals are Confusing!</a:t>
            </a:r>
          </a:p>
        </p:txBody>
      </p:sp>
      <p:pic>
        <p:nvPicPr>
          <p:cNvPr id="3" name="Picture 2" descr="r/dataisugly - When the Y axis goes from &quot;clipboard&quot; to &quot;flowertop&quot;">
            <a:extLst>
              <a:ext uri="{FF2B5EF4-FFF2-40B4-BE49-F238E27FC236}">
                <a16:creationId xmlns:a16="http://schemas.microsoft.com/office/drawing/2014/main" id="{CE31B2F2-0201-0FB7-F8B3-AA95B16E0118}"/>
              </a:ext>
            </a:extLst>
          </p:cNvPr>
          <p:cNvPicPr>
            <a:picLocks noChangeAspect="1"/>
          </p:cNvPicPr>
          <p:nvPr/>
        </p:nvPicPr>
        <p:blipFill>
          <a:blip r:embed="rId2"/>
          <a:stretch>
            <a:fillRect/>
          </a:stretch>
        </p:blipFill>
        <p:spPr>
          <a:xfrm>
            <a:off x="838200" y="2002472"/>
            <a:ext cx="3558681" cy="3653208"/>
          </a:xfrm>
          <a:prstGeom prst="rect">
            <a:avLst/>
          </a:prstGeom>
        </p:spPr>
      </p:pic>
      <p:pic>
        <p:nvPicPr>
          <p:cNvPr id="5" name="Picture 4">
            <a:extLst>
              <a:ext uri="{FF2B5EF4-FFF2-40B4-BE49-F238E27FC236}">
                <a16:creationId xmlns:a16="http://schemas.microsoft.com/office/drawing/2014/main" id="{27532A1A-0B46-B510-B0FC-27C2F8D1CF4C}"/>
              </a:ext>
            </a:extLst>
          </p:cNvPr>
          <p:cNvPicPr>
            <a:picLocks noChangeAspect="1"/>
          </p:cNvPicPr>
          <p:nvPr/>
        </p:nvPicPr>
        <p:blipFill>
          <a:blip r:embed="rId3"/>
          <a:stretch>
            <a:fillRect/>
          </a:stretch>
        </p:blipFill>
        <p:spPr>
          <a:xfrm>
            <a:off x="4679449" y="2002472"/>
            <a:ext cx="3653208" cy="3653208"/>
          </a:xfrm>
          <a:prstGeom prst="rect">
            <a:avLst/>
          </a:prstGeom>
        </p:spPr>
      </p:pic>
      <p:pic>
        <p:nvPicPr>
          <p:cNvPr id="7" name="Picture 6">
            <a:extLst>
              <a:ext uri="{FF2B5EF4-FFF2-40B4-BE49-F238E27FC236}">
                <a16:creationId xmlns:a16="http://schemas.microsoft.com/office/drawing/2014/main" id="{7C21B942-3864-40D9-7959-DF654B37F364}"/>
              </a:ext>
            </a:extLst>
          </p:cNvPr>
          <p:cNvPicPr>
            <a:picLocks noChangeAspect="1"/>
          </p:cNvPicPr>
          <p:nvPr/>
        </p:nvPicPr>
        <p:blipFill>
          <a:blip r:embed="rId4"/>
          <a:stretch>
            <a:fillRect/>
          </a:stretch>
        </p:blipFill>
        <p:spPr>
          <a:xfrm>
            <a:off x="8615225" y="2002472"/>
            <a:ext cx="2848633" cy="3653208"/>
          </a:xfrm>
          <a:prstGeom prst="rect">
            <a:avLst/>
          </a:prstGeom>
        </p:spPr>
      </p:pic>
    </p:spTree>
    <p:extLst>
      <p:ext uri="{BB962C8B-B14F-4D97-AF65-F5344CB8AC3E}">
        <p14:creationId xmlns:p14="http://schemas.microsoft.com/office/powerpoint/2010/main" val="226483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9CC0-F98F-75AB-718E-47D2DB913148}"/>
              </a:ext>
            </a:extLst>
          </p:cNvPr>
          <p:cNvSpPr>
            <a:spLocks noGrp="1"/>
          </p:cNvSpPr>
          <p:nvPr>
            <p:ph type="title"/>
          </p:nvPr>
        </p:nvSpPr>
        <p:spPr>
          <a:xfrm>
            <a:off x="646111" y="452718"/>
            <a:ext cx="9600296" cy="1400530"/>
          </a:xfrm>
        </p:spPr>
        <p:txBody>
          <a:bodyPr/>
          <a:lstStyle/>
          <a:p>
            <a:r>
              <a:rPr lang="en-US" dirty="0"/>
              <a:t>Worse, Bad Visuals Lead to Misinformation!</a:t>
            </a:r>
          </a:p>
        </p:txBody>
      </p:sp>
      <p:sp>
        <p:nvSpPr>
          <p:cNvPr id="3" name="Content Placeholder 2">
            <a:extLst>
              <a:ext uri="{FF2B5EF4-FFF2-40B4-BE49-F238E27FC236}">
                <a16:creationId xmlns:a16="http://schemas.microsoft.com/office/drawing/2014/main" id="{2C9C4990-E42B-FB62-5F72-7EEDBB72489B}"/>
              </a:ext>
            </a:extLst>
          </p:cNvPr>
          <p:cNvSpPr>
            <a:spLocks noGrp="1"/>
          </p:cNvSpPr>
          <p:nvPr>
            <p:ph idx="1"/>
          </p:nvPr>
        </p:nvSpPr>
        <p:spPr>
          <a:xfrm>
            <a:off x="838200" y="1825625"/>
            <a:ext cx="3550920" cy="4351338"/>
          </a:xfrm>
        </p:spPr>
        <p:txBody>
          <a:bodyPr/>
          <a:lstStyle/>
          <a:p>
            <a:r>
              <a:rPr lang="en-US" dirty="0">
                <a:hlinkClick r:id="rId2"/>
              </a:rPr>
              <a:t>Florida Gun Deaths</a:t>
            </a:r>
            <a:endParaRPr lang="en-US" dirty="0"/>
          </a:p>
        </p:txBody>
      </p:sp>
      <p:pic>
        <p:nvPicPr>
          <p:cNvPr id="3074" name="Picture 2" descr="reuters-chart">
            <a:extLst>
              <a:ext uri="{FF2B5EF4-FFF2-40B4-BE49-F238E27FC236}">
                <a16:creationId xmlns:a16="http://schemas.microsoft.com/office/drawing/2014/main" id="{246572FE-2051-BD7B-A61F-CE3E90BED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4142"/>
            <a:ext cx="3217545" cy="402775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x News' Newest Dishonest Chart: Immigration Enforcement | Media Matters  for America">
            <a:extLst>
              <a:ext uri="{FF2B5EF4-FFF2-40B4-BE49-F238E27FC236}">
                <a16:creationId xmlns:a16="http://schemas.microsoft.com/office/drawing/2014/main" id="{17524366-F7F8-1F08-34E3-3A7360258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259" y="2707346"/>
            <a:ext cx="5372100" cy="31813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CC41925-FD0E-B920-F524-97DE30F28241}"/>
              </a:ext>
            </a:extLst>
          </p:cNvPr>
          <p:cNvSpPr txBox="1">
            <a:spLocks/>
          </p:cNvSpPr>
          <p:nvPr/>
        </p:nvSpPr>
        <p:spPr>
          <a:xfrm>
            <a:off x="5446259" y="1825625"/>
            <a:ext cx="355092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ptos" panose="020B0004020202020204" pitchFamily="34"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ptos" panose="020B0004020202020204" pitchFamily="34"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ptos" panose="020B0004020202020204" pitchFamily="34"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hlinkClick r:id="rId5"/>
              </a:rPr>
              <a:t>Immigration Enforcement</a:t>
            </a:r>
            <a:endParaRPr lang="en-US" dirty="0"/>
          </a:p>
        </p:txBody>
      </p:sp>
    </p:spTree>
    <p:extLst>
      <p:ext uri="{BB962C8B-B14F-4D97-AF65-F5344CB8AC3E}">
        <p14:creationId xmlns:p14="http://schemas.microsoft.com/office/powerpoint/2010/main" val="2358681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2693</TotalTime>
  <Words>823</Words>
  <Application>Microsoft Office PowerPoint</Application>
  <PresentationFormat>Widescreen</PresentationFormat>
  <Paragraphs>167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Courier New</vt:lpstr>
      <vt:lpstr>Wingdings 3</vt:lpstr>
      <vt:lpstr>Ion</vt:lpstr>
      <vt:lpstr>What’s the Point? Turning Complex Analyses  into Actionable Stories</vt:lpstr>
      <vt:lpstr>Hi! I’m Ben — a Carthage College graduate who started out pre-med somehow stumbled into math, physics, and a career in data science.  Today, I lead a team at Midwest Employers Casualty (a Berkley Company), building machine learning and AI tools that help insurance professionals identify the best course of action for employees injured on the job.   One of my favorite projects? Using deep learning to create a custom Natural Language Processing model to recognize medications across thousands of millions pages of messy claims documentation.   Before jumping into industry, I earned my PhD in Physics at Washington University in St. Louis where I studied dark matter, cosmic rays and bubble. I also taught a few courses on SQL at Maryville University along the way.   I'm excited to be back at Carthage — and even more excited to help you think about how you can turn your analysis into stories that drive action.</vt:lpstr>
      <vt:lpstr>Outline</vt:lpstr>
      <vt:lpstr>Why Data Visualization Matters</vt:lpstr>
      <vt:lpstr>Good Visuals Drive Action</vt:lpstr>
      <vt:lpstr>Bad Visuals are Confusing!</vt:lpstr>
      <vt:lpstr>Bad Visuals are Confusing!</vt:lpstr>
      <vt:lpstr>Bad Visuals are Confusing!</vt:lpstr>
      <vt:lpstr>Worse, Bad Visuals Lead to Misinformation!</vt:lpstr>
      <vt:lpstr>How do we make good visuals?</vt:lpstr>
      <vt:lpstr>  Cognitive Load</vt:lpstr>
      <vt:lpstr>  Cognitive Load</vt:lpstr>
      <vt:lpstr>Strategies for Reducing Cognitive Load</vt:lpstr>
      <vt:lpstr>Chart Junk</vt:lpstr>
      <vt:lpstr>PowerPoint Presentation</vt:lpstr>
      <vt:lpstr>Pre-attentive Attributes</vt:lpstr>
      <vt:lpstr>PowerPoint Presentation</vt:lpstr>
      <vt:lpstr>Gestalt Principles</vt:lpstr>
      <vt:lpstr>PowerPoint Presentation</vt:lpstr>
      <vt:lpstr>Progressive Disclosure</vt:lpstr>
      <vt:lpstr>Match your visual to your message</vt:lpstr>
      <vt:lpstr>How to choose?</vt:lpstr>
      <vt:lpstr>Data Storytelling</vt:lpstr>
      <vt:lpstr>PowerPoint Presentation</vt:lpstr>
      <vt:lpstr>Tools of the Trade</vt:lpstr>
      <vt:lpstr>Putting it All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Burch, Benjamin</cp:lastModifiedBy>
  <cp:revision>396</cp:revision>
  <dcterms:created xsi:type="dcterms:W3CDTF">2025-03-29T16:12:49Z</dcterms:created>
  <dcterms:modified xsi:type="dcterms:W3CDTF">2025-04-27T22:31:03Z</dcterms:modified>
</cp:coreProperties>
</file>